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eg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5" r:id="rId9"/>
    <p:sldId id="263" r:id="rId10"/>
    <p:sldId id="264" r:id="rId11"/>
    <p:sldId id="266" r:id="rId12"/>
    <p:sldId id="267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CB24C-C6C1-47EB-9516-9BDAE2ABD2F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857932-DF78-4BB8-AE2B-063EF3A6963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 make an IOT based device that can measure temperature, relative humidity, and the presence of any gases harmful to human health.</a:t>
          </a:r>
        </a:p>
      </dgm:t>
    </dgm:pt>
    <dgm:pt modelId="{720A507A-C814-4533-8727-7EAB1C1D83C4}" type="parTrans" cxnId="{A9170F73-269F-4153-8E4A-E68C9F66834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5030B7-4348-4819-9F25-93A014103C03}" type="sibTrans" cxnId="{A9170F73-269F-4153-8E4A-E68C9F66834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76102F-394B-436A-AF9C-980FCF2DE601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To show the real-time data on an LCD and store it for a desired time over a web browser.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1E5EDE-8848-4A87-9CB8-FAA4A0925D8A}" type="parTrans" cxnId="{02A6320B-B193-465B-B3BE-FF29FCB7094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561B1D-0FE2-434D-ABF0-C7D707195A1A}" type="sibTrans" cxnId="{02A6320B-B193-465B-B3BE-FF29FCB7094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CBC74F-D65F-4733-82C6-0F3726AF67A6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Present the air quality via different LED lights and trigger a buzzer if it exceeds the limit of a heritable environment.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01A7C7-061E-4C27-89F2-48EEC3E7C0D5}" type="parTrans" cxnId="{D7122272-6EAE-45A4-9951-8B4BB161A1B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E4E622-602C-47D9-AE01-E67CCD2AD546}" type="sibTrans" cxnId="{D7122272-6EAE-45A4-9951-8B4BB161A1B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435883-0308-4AF3-B27B-95BF602B8BE1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The entire system will be portable, low cost, and based on an ESP8266 module.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6557AB-735C-4894-8B80-1328C895A042}" type="parTrans" cxnId="{422E9F44-A30F-40CD-B4BD-5C8AD5A2EE1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DDE9AD-3807-43E6-8FB9-1BFC828B7340}" type="sibTrans" cxnId="{422E9F44-A30F-40CD-B4BD-5C8AD5A2EE1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A30CCE-09D4-4520-87C4-36AF72EB3B65}" type="pres">
      <dgm:prSet presAssocID="{227CB24C-C6C1-47EB-9516-9BDAE2ABD2FC}" presName="diagram" presStyleCnt="0">
        <dgm:presLayoutVars>
          <dgm:dir/>
          <dgm:resizeHandles val="exact"/>
        </dgm:presLayoutVars>
      </dgm:prSet>
      <dgm:spPr/>
    </dgm:pt>
    <dgm:pt modelId="{2D045B80-66A6-4714-8229-4AA1CF33ADC0}" type="pres">
      <dgm:prSet presAssocID="{15857932-DF78-4BB8-AE2B-063EF3A69637}" presName="node" presStyleLbl="node1" presStyleIdx="0" presStyleCnt="4">
        <dgm:presLayoutVars>
          <dgm:bulletEnabled val="1"/>
        </dgm:presLayoutVars>
      </dgm:prSet>
      <dgm:spPr/>
    </dgm:pt>
    <dgm:pt modelId="{20573F23-F5A6-439D-A620-5004251EB06B}" type="pres">
      <dgm:prSet presAssocID="{995030B7-4348-4819-9F25-93A014103C03}" presName="sibTrans" presStyleCnt="0"/>
      <dgm:spPr/>
    </dgm:pt>
    <dgm:pt modelId="{3DC49B7D-A301-42FC-B789-C9D98B41F23F}" type="pres">
      <dgm:prSet presAssocID="{1976102F-394B-436A-AF9C-980FCF2DE601}" presName="node" presStyleLbl="node1" presStyleIdx="1" presStyleCnt="4">
        <dgm:presLayoutVars>
          <dgm:bulletEnabled val="1"/>
        </dgm:presLayoutVars>
      </dgm:prSet>
      <dgm:spPr/>
    </dgm:pt>
    <dgm:pt modelId="{3742BD77-8A97-4AAD-82FC-0216B3E25829}" type="pres">
      <dgm:prSet presAssocID="{1A561B1D-0FE2-434D-ABF0-C7D707195A1A}" presName="sibTrans" presStyleCnt="0"/>
      <dgm:spPr/>
    </dgm:pt>
    <dgm:pt modelId="{9C767F51-CEA9-454B-902A-EAEFB478FE87}" type="pres">
      <dgm:prSet presAssocID="{FDCBC74F-D65F-4733-82C6-0F3726AF67A6}" presName="node" presStyleLbl="node1" presStyleIdx="2" presStyleCnt="4">
        <dgm:presLayoutVars>
          <dgm:bulletEnabled val="1"/>
        </dgm:presLayoutVars>
      </dgm:prSet>
      <dgm:spPr/>
    </dgm:pt>
    <dgm:pt modelId="{7C3D0B96-BDBD-403C-A72E-10FE1DF7604B}" type="pres">
      <dgm:prSet presAssocID="{EDE4E622-602C-47D9-AE01-E67CCD2AD546}" presName="sibTrans" presStyleCnt="0"/>
      <dgm:spPr/>
    </dgm:pt>
    <dgm:pt modelId="{8BD6428E-9DA1-4284-9A20-A075E0D0E6F9}" type="pres">
      <dgm:prSet presAssocID="{CA435883-0308-4AF3-B27B-95BF602B8BE1}" presName="node" presStyleLbl="node1" presStyleIdx="3" presStyleCnt="4">
        <dgm:presLayoutVars>
          <dgm:bulletEnabled val="1"/>
        </dgm:presLayoutVars>
      </dgm:prSet>
      <dgm:spPr/>
    </dgm:pt>
  </dgm:ptLst>
  <dgm:cxnLst>
    <dgm:cxn modelId="{02A6320B-B193-465B-B3BE-FF29FCB70942}" srcId="{227CB24C-C6C1-47EB-9516-9BDAE2ABD2FC}" destId="{1976102F-394B-436A-AF9C-980FCF2DE601}" srcOrd="1" destOrd="0" parTransId="{791E5EDE-8848-4A87-9CB8-FAA4A0925D8A}" sibTransId="{1A561B1D-0FE2-434D-ABF0-C7D707195A1A}"/>
    <dgm:cxn modelId="{73145715-AA38-41B1-964A-AC8985C737EF}" type="presOf" srcId="{1976102F-394B-436A-AF9C-980FCF2DE601}" destId="{3DC49B7D-A301-42FC-B789-C9D98B41F23F}" srcOrd="0" destOrd="0" presId="urn:microsoft.com/office/officeart/2005/8/layout/default"/>
    <dgm:cxn modelId="{0B58122C-BD91-49AB-A3B7-6E140674AD6B}" type="presOf" srcId="{15857932-DF78-4BB8-AE2B-063EF3A69637}" destId="{2D045B80-66A6-4714-8229-4AA1CF33ADC0}" srcOrd="0" destOrd="0" presId="urn:microsoft.com/office/officeart/2005/8/layout/default"/>
    <dgm:cxn modelId="{18F4695D-0649-4AB4-8B1F-F8EDAC183E03}" type="presOf" srcId="{CA435883-0308-4AF3-B27B-95BF602B8BE1}" destId="{8BD6428E-9DA1-4284-9A20-A075E0D0E6F9}" srcOrd="0" destOrd="0" presId="urn:microsoft.com/office/officeart/2005/8/layout/default"/>
    <dgm:cxn modelId="{422E9F44-A30F-40CD-B4BD-5C8AD5A2EE1A}" srcId="{227CB24C-C6C1-47EB-9516-9BDAE2ABD2FC}" destId="{CA435883-0308-4AF3-B27B-95BF602B8BE1}" srcOrd="3" destOrd="0" parTransId="{9A6557AB-735C-4894-8B80-1328C895A042}" sibTransId="{28DDE9AD-3807-43E6-8FB9-1BFC828B7340}"/>
    <dgm:cxn modelId="{D7122272-6EAE-45A4-9951-8B4BB161A1B6}" srcId="{227CB24C-C6C1-47EB-9516-9BDAE2ABD2FC}" destId="{FDCBC74F-D65F-4733-82C6-0F3726AF67A6}" srcOrd="2" destOrd="0" parTransId="{E701A7C7-061E-4C27-89F2-48EEC3E7C0D5}" sibTransId="{EDE4E622-602C-47D9-AE01-E67CCD2AD546}"/>
    <dgm:cxn modelId="{A9170F73-269F-4153-8E4A-E68C9F668343}" srcId="{227CB24C-C6C1-47EB-9516-9BDAE2ABD2FC}" destId="{15857932-DF78-4BB8-AE2B-063EF3A69637}" srcOrd="0" destOrd="0" parTransId="{720A507A-C814-4533-8727-7EAB1C1D83C4}" sibTransId="{995030B7-4348-4819-9F25-93A014103C03}"/>
    <dgm:cxn modelId="{5B89BB8A-E519-4096-BECE-0C5CBE2DD07A}" type="presOf" srcId="{227CB24C-C6C1-47EB-9516-9BDAE2ABD2FC}" destId="{C4A30CCE-09D4-4520-87C4-36AF72EB3B65}" srcOrd="0" destOrd="0" presId="urn:microsoft.com/office/officeart/2005/8/layout/default"/>
    <dgm:cxn modelId="{B85E28AE-F440-4510-9297-2504EEC6501B}" type="presOf" srcId="{FDCBC74F-D65F-4733-82C6-0F3726AF67A6}" destId="{9C767F51-CEA9-454B-902A-EAEFB478FE87}" srcOrd="0" destOrd="0" presId="urn:microsoft.com/office/officeart/2005/8/layout/default"/>
    <dgm:cxn modelId="{81F6DB7D-4344-4161-8F29-AC0C7BAC7C36}" type="presParOf" srcId="{C4A30CCE-09D4-4520-87C4-36AF72EB3B65}" destId="{2D045B80-66A6-4714-8229-4AA1CF33ADC0}" srcOrd="0" destOrd="0" presId="urn:microsoft.com/office/officeart/2005/8/layout/default"/>
    <dgm:cxn modelId="{6EF35605-9CB2-41DD-996D-AE7CD6B65F58}" type="presParOf" srcId="{C4A30CCE-09D4-4520-87C4-36AF72EB3B65}" destId="{20573F23-F5A6-439D-A620-5004251EB06B}" srcOrd="1" destOrd="0" presId="urn:microsoft.com/office/officeart/2005/8/layout/default"/>
    <dgm:cxn modelId="{D9E692FC-97A4-413A-B439-F07763BB4283}" type="presParOf" srcId="{C4A30CCE-09D4-4520-87C4-36AF72EB3B65}" destId="{3DC49B7D-A301-42FC-B789-C9D98B41F23F}" srcOrd="2" destOrd="0" presId="urn:microsoft.com/office/officeart/2005/8/layout/default"/>
    <dgm:cxn modelId="{D077CCC1-22E0-421E-AE50-149ACFB2ADCA}" type="presParOf" srcId="{C4A30CCE-09D4-4520-87C4-36AF72EB3B65}" destId="{3742BD77-8A97-4AAD-82FC-0216B3E25829}" srcOrd="3" destOrd="0" presId="urn:microsoft.com/office/officeart/2005/8/layout/default"/>
    <dgm:cxn modelId="{EE75ADFE-A12F-43B4-BEF3-C271D0ACE63E}" type="presParOf" srcId="{C4A30CCE-09D4-4520-87C4-36AF72EB3B65}" destId="{9C767F51-CEA9-454B-902A-EAEFB478FE87}" srcOrd="4" destOrd="0" presId="urn:microsoft.com/office/officeart/2005/8/layout/default"/>
    <dgm:cxn modelId="{35B64027-F257-414B-8322-988CEA7E8A85}" type="presParOf" srcId="{C4A30CCE-09D4-4520-87C4-36AF72EB3B65}" destId="{7C3D0B96-BDBD-403C-A72E-10FE1DF7604B}" srcOrd="5" destOrd="0" presId="urn:microsoft.com/office/officeart/2005/8/layout/default"/>
    <dgm:cxn modelId="{55957CDA-755A-440A-AB05-D057E1367BE5}" type="presParOf" srcId="{C4A30CCE-09D4-4520-87C4-36AF72EB3B65}" destId="{8BD6428E-9DA1-4284-9A20-A075E0D0E6F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45B80-66A6-4714-8229-4AA1CF33ADC0}">
      <dsp:nvSpPr>
        <dsp:cNvPr id="0" name=""/>
        <dsp:cNvSpPr/>
      </dsp:nvSpPr>
      <dsp:spPr>
        <a:xfrm>
          <a:off x="1742673" y="241"/>
          <a:ext cx="3347739" cy="20086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make an IOT based device that can measure temperature, relative humidity, and the presence of any gases harmful to human health.</a:t>
          </a:r>
        </a:p>
      </dsp:txBody>
      <dsp:txXfrm>
        <a:off x="1742673" y="241"/>
        <a:ext cx="3347739" cy="2008643"/>
      </dsp:txXfrm>
    </dsp:sp>
    <dsp:sp modelId="{3DC49B7D-A301-42FC-B789-C9D98B41F23F}">
      <dsp:nvSpPr>
        <dsp:cNvPr id="0" name=""/>
        <dsp:cNvSpPr/>
      </dsp:nvSpPr>
      <dsp:spPr>
        <a:xfrm>
          <a:off x="5425186" y="241"/>
          <a:ext cx="3347739" cy="2008643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show the real-time data on an LCD and store it for a desired time over a web browser.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25186" y="241"/>
        <a:ext cx="3347739" cy="2008643"/>
      </dsp:txXfrm>
    </dsp:sp>
    <dsp:sp modelId="{9C767F51-CEA9-454B-902A-EAEFB478FE87}">
      <dsp:nvSpPr>
        <dsp:cNvPr id="0" name=""/>
        <dsp:cNvSpPr/>
      </dsp:nvSpPr>
      <dsp:spPr>
        <a:xfrm>
          <a:off x="1742673" y="2343658"/>
          <a:ext cx="3347739" cy="2008643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Present the air quality via different LED lights and trigger a buzzer if it exceeds the limit of a heritable environment.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2673" y="2343658"/>
        <a:ext cx="3347739" cy="2008643"/>
      </dsp:txXfrm>
    </dsp:sp>
    <dsp:sp modelId="{8BD6428E-9DA1-4284-9A20-A075E0D0E6F9}">
      <dsp:nvSpPr>
        <dsp:cNvPr id="0" name=""/>
        <dsp:cNvSpPr/>
      </dsp:nvSpPr>
      <dsp:spPr>
        <a:xfrm>
          <a:off x="5425186" y="2343658"/>
          <a:ext cx="3347739" cy="2008643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entire system will be portable, low cost, and based on an ESP8266 module. 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25186" y="2343658"/>
        <a:ext cx="3347739" cy="2008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07454-3215-4025-8B27-34866C87DD4B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C633A-1732-4EEE-8453-DCD594D289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633A-1732-4EEE-8453-DCD594D2896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88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633A-1732-4EEE-8453-DCD594D2896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74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89A24-FED8-EAAE-8932-24A60E152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145D6-17A7-4B10-3093-2AA86CBF1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35ED8-587B-957A-550A-0F4ACBAC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0AB7A-BF46-D24B-14C8-39A30648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633A-1732-4EEE-8453-DCD594D2896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68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2B1B-F7C5-B4CD-048F-0BAD07E87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63935-4671-3E50-C854-8EA70AAE2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AC17-1407-DBB9-825C-702677BA4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3739D-DB88-B67E-4702-9D9B8B2D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412C7-A716-13BA-0846-DD566C9E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0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3D95-1DDC-E111-946F-A21E2E46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87394-3429-E7D8-2A7C-694A648CB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C3C78-71A6-B52A-D27B-EE826E0D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8BCA3-575D-EE49-175F-93F06C86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C744D-9605-731B-2B52-B577951F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6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1CADA-0CF6-9CFB-D1E3-EBFFB86E6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BF66E-5052-A9A7-615E-2D917D262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33BF8-01FC-A5E2-21C8-60E71769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F4718-E436-9D4B-2248-D1E4AEBB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83AD5-737D-DE02-ECCD-473EF647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0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63A1-6683-97F2-BD89-6B7039B8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C26EE-84B4-A303-D2C0-0C08C8589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300C8-B908-6AE5-AF55-20E9E195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E9F78-C029-6BE1-2EF1-7C8262B3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2767E-57C5-D4E5-26EC-F4924769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0913-DC58-8183-6DDE-9B7F671A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7839C-A6B7-2ABB-7F28-E270581AD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0E88E-3DFD-6F8B-6094-FC5EB8E3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7481-3AB0-F188-AA20-2B9FD717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AD08D-90DF-9660-1305-EF95C118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3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C8C9-DD8A-525A-D4BC-4A1845A6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8DC6-F5C1-0137-E057-3D26F5BA6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E5B8E-4D8A-AF3D-840A-35E7E8E22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2E348-F428-533B-F26C-70EB1337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70F40-8355-EB88-CE17-0381293C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15236-191B-7367-CD09-94833EFA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3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BC95-0D52-3D3C-F918-20CC5BCA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858F-C1F6-AC80-2EDC-5FF18D84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078A7-E966-F916-265A-B112AD441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519A2A-F46D-CE0B-7340-E7E440B0B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6B3BE-04F5-BD58-0F6D-52D5EC8D7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833BA9-EC78-AD4F-43B4-FC5E7A72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CB2F51-20B7-DAF3-8F26-540A2392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78651-865F-20D2-A591-885CE008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3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39DA-D0FE-3A5D-04DF-0DF56E35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7FE8A-566E-304B-69FD-158429FC0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373B3-01F1-433F-FA73-225780937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02CAD-B12D-2CDC-8819-43D7734D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5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B1D87C-CB7D-2E0F-C6DE-590666C7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610E7-C725-9E94-E517-56C52F60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53004-9EDD-6608-2F37-58E83E0F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9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761-102B-E79F-92B2-F16090A1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AD47-0755-487B-494D-430551165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D310F-B07A-7202-20F2-0A0603BF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58D80-7D5C-8C7F-3267-43B5F0DE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2D479-D248-4D15-FF48-593B12C5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770BB-FE18-236A-AE64-F5A327AC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82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1B2D-F67A-48DE-C0BF-34023FD5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DB702-2C05-B096-DFE8-E60BEEE73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9B71D-85B1-F964-250D-C9F456E1C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3ED07-61C3-E4FE-AB85-2FDFD7532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AF5E6-8A40-6476-AD2A-D8BBAF31C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10B4C-258D-2AFA-A74F-7E84CEFD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0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BBFC-C705-D761-FFED-28CA421E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FAC79-ED8E-F344-E46C-6C56CA62A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B08E-3143-C0C9-2379-049D70C31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D574D-1C7A-8C5A-8312-0CF9AF0B8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2A304-AB76-1D93-DD8A-1C6A89A70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4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compressed-images%20(1).zi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compressed-images%20(1).zip" TargetMode="Externa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A0D4D0-DC11-4CAA-AA17-A6B0C2B4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E7754-F878-FF20-6F7F-8AD047382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734" y="570637"/>
            <a:ext cx="6143625" cy="2858363"/>
          </a:xfrm>
        </p:spPr>
        <p:txBody>
          <a:bodyPr>
            <a:normAutofit fontScale="90000"/>
          </a:bodyPr>
          <a:lstStyle/>
          <a:p>
            <a:pPr algn="l"/>
            <a:r>
              <a:rPr lang="en-US" sz="6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Based Air Pollution Monitoring System </a:t>
            </a:r>
            <a:endParaRPr lang="en-IN" sz="6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1921D-9D66-42D3-D17C-F8965B1AA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6147335" cy="159450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- 8</a:t>
            </a:r>
          </a:p>
          <a:p>
            <a:pPr algn="l"/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Abhinaba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Pahari(23PH40001)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Arnab Satpati(23PH40010)</a:t>
            </a:r>
          </a:p>
          <a:p>
            <a:pPr algn="l"/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Arpon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Roy(23PH40011)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Sanjoy Dey(23PH40043)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olorful background with different shapes&#10;&#10;Description automatically generated">
            <a:extLst>
              <a:ext uri="{FF2B5EF4-FFF2-40B4-BE49-F238E27FC236}">
                <a16:creationId xmlns:a16="http://schemas.microsoft.com/office/drawing/2014/main" id="{CC24BEFB-EAF4-75D2-4C55-78F226D77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054" r="1" b="1"/>
          <a:stretch/>
        </p:blipFill>
        <p:spPr>
          <a:xfrm>
            <a:off x="7668829" y="10"/>
            <a:ext cx="4523171" cy="6857990"/>
          </a:xfrm>
          <a:custGeom>
            <a:avLst/>
            <a:gdLst/>
            <a:ahLst/>
            <a:cxnLst/>
            <a:rect l="l" t="t" r="r" b="b"/>
            <a:pathLst>
              <a:path w="4523171" h="6858000">
                <a:moveTo>
                  <a:pt x="328959" y="6564619"/>
                </a:moveTo>
                <a:lnTo>
                  <a:pt x="306480" y="6588624"/>
                </a:lnTo>
                <a:cubicBezTo>
                  <a:pt x="298003" y="6597577"/>
                  <a:pt x="291954" y="6611341"/>
                  <a:pt x="289858" y="6625223"/>
                </a:cubicBezTo>
                <a:lnTo>
                  <a:pt x="289858" y="6625224"/>
                </a:lnTo>
                <a:lnTo>
                  <a:pt x="289870" y="6645551"/>
                </a:lnTo>
                <a:lnTo>
                  <a:pt x="296953" y="6662539"/>
                </a:lnTo>
                <a:lnTo>
                  <a:pt x="296953" y="6662541"/>
                </a:lnTo>
                <a:lnTo>
                  <a:pt x="296954" y="6662543"/>
                </a:lnTo>
                <a:lnTo>
                  <a:pt x="311551" y="6702975"/>
                </a:lnTo>
                <a:lnTo>
                  <a:pt x="297715" y="6742551"/>
                </a:lnTo>
                <a:lnTo>
                  <a:pt x="297714" y="6742554"/>
                </a:lnTo>
                <a:lnTo>
                  <a:pt x="283011" y="6776799"/>
                </a:lnTo>
                <a:lnTo>
                  <a:pt x="278238" y="6812061"/>
                </a:lnTo>
                <a:lnTo>
                  <a:pt x="278237" y="6812062"/>
                </a:lnTo>
                <a:lnTo>
                  <a:pt x="278237" y="6812063"/>
                </a:lnTo>
                <a:lnTo>
                  <a:pt x="278238" y="6812061"/>
                </a:lnTo>
                <a:lnTo>
                  <a:pt x="297714" y="6742554"/>
                </a:lnTo>
                <a:lnTo>
                  <a:pt x="297715" y="6742552"/>
                </a:lnTo>
                <a:cubicBezTo>
                  <a:pt x="306003" y="6729218"/>
                  <a:pt x="311147" y="6716168"/>
                  <a:pt x="311551" y="6702976"/>
                </a:cubicBezTo>
                <a:lnTo>
                  <a:pt x="311551" y="6702975"/>
                </a:lnTo>
                <a:lnTo>
                  <a:pt x="308405" y="6683026"/>
                </a:lnTo>
                <a:lnTo>
                  <a:pt x="296954" y="6662543"/>
                </a:lnTo>
                <a:lnTo>
                  <a:pt x="296953" y="6662540"/>
                </a:lnTo>
                <a:lnTo>
                  <a:pt x="296953" y="6662539"/>
                </a:lnTo>
                <a:lnTo>
                  <a:pt x="289858" y="6625224"/>
                </a:lnTo>
                <a:lnTo>
                  <a:pt x="306480" y="6588625"/>
                </a:lnTo>
                <a:cubicBezTo>
                  <a:pt x="312576" y="6582146"/>
                  <a:pt x="318672" y="6575478"/>
                  <a:pt x="328959" y="6564620"/>
                </a:cubicBezTo>
                <a:close/>
                <a:moveTo>
                  <a:pt x="248638" y="6438980"/>
                </a:moveTo>
                <a:cubicBezTo>
                  <a:pt x="258140" y="6444076"/>
                  <a:pt x="265617" y="6451649"/>
                  <a:pt x="268569" y="6463840"/>
                </a:cubicBezTo>
                <a:lnTo>
                  <a:pt x="268572" y="6463848"/>
                </a:lnTo>
                <a:lnTo>
                  <a:pt x="279556" y="6508051"/>
                </a:lnTo>
                <a:lnTo>
                  <a:pt x="282367" y="6513011"/>
                </a:lnTo>
                <a:lnTo>
                  <a:pt x="284834" y="6521803"/>
                </a:lnTo>
                <a:lnTo>
                  <a:pt x="301172" y="6546194"/>
                </a:lnTo>
                <a:lnTo>
                  <a:pt x="301172" y="6546193"/>
                </a:lnTo>
                <a:lnTo>
                  <a:pt x="282367" y="6513011"/>
                </a:lnTo>
                <a:lnTo>
                  <a:pt x="268572" y="6463848"/>
                </a:lnTo>
                <a:lnTo>
                  <a:pt x="268569" y="6463839"/>
                </a:lnTo>
                <a:close/>
                <a:moveTo>
                  <a:pt x="166047" y="6392242"/>
                </a:moveTo>
                <a:lnTo>
                  <a:pt x="173364" y="6407332"/>
                </a:lnTo>
                <a:lnTo>
                  <a:pt x="173364" y="6407331"/>
                </a:lnTo>
                <a:close/>
                <a:moveTo>
                  <a:pt x="401733" y="4221390"/>
                </a:moveTo>
                <a:lnTo>
                  <a:pt x="396017" y="4253013"/>
                </a:lnTo>
                <a:cubicBezTo>
                  <a:pt x="383824" y="4277400"/>
                  <a:pt x="368204" y="4300069"/>
                  <a:pt x="356201" y="4324644"/>
                </a:cubicBezTo>
                <a:cubicBezTo>
                  <a:pt x="350487" y="4336456"/>
                  <a:pt x="347439" y="4350553"/>
                  <a:pt x="347247" y="4363889"/>
                </a:cubicBezTo>
                <a:lnTo>
                  <a:pt x="347247" y="4363890"/>
                </a:lnTo>
                <a:cubicBezTo>
                  <a:pt x="346295" y="4403325"/>
                  <a:pt x="346295" y="4442761"/>
                  <a:pt x="348009" y="4482004"/>
                </a:cubicBezTo>
                <a:cubicBezTo>
                  <a:pt x="350677" y="4546776"/>
                  <a:pt x="351249" y="4612500"/>
                  <a:pt x="408019" y="4659174"/>
                </a:cubicBezTo>
                <a:cubicBezTo>
                  <a:pt x="412591" y="4662986"/>
                  <a:pt x="415259" y="4671176"/>
                  <a:pt x="416021" y="4677655"/>
                </a:cubicBezTo>
                <a:cubicBezTo>
                  <a:pt x="419640" y="4707564"/>
                  <a:pt x="420022" y="4738235"/>
                  <a:pt x="425928" y="4767764"/>
                </a:cubicBezTo>
                <a:lnTo>
                  <a:pt x="427237" y="4800482"/>
                </a:lnTo>
                <a:lnTo>
                  <a:pt x="412401" y="4828915"/>
                </a:lnTo>
                <a:cubicBezTo>
                  <a:pt x="404115" y="4837702"/>
                  <a:pt x="397114" y="4847213"/>
                  <a:pt x="391971" y="4857316"/>
                </a:cubicBezTo>
                <a:lnTo>
                  <a:pt x="390221" y="4863341"/>
                </a:lnTo>
                <a:lnTo>
                  <a:pt x="387469" y="4867613"/>
                </a:lnTo>
                <a:lnTo>
                  <a:pt x="382691" y="4889274"/>
                </a:lnTo>
                <a:lnTo>
                  <a:pt x="382691" y="4889275"/>
                </a:lnTo>
                <a:cubicBezTo>
                  <a:pt x="382122" y="4896713"/>
                  <a:pt x="382634" y="4904357"/>
                  <a:pt x="384396" y="4912168"/>
                </a:cubicBezTo>
                <a:lnTo>
                  <a:pt x="385799" y="4933804"/>
                </a:lnTo>
                <a:lnTo>
                  <a:pt x="378247" y="4957452"/>
                </a:lnTo>
                <a:lnTo>
                  <a:pt x="360964" y="4987036"/>
                </a:lnTo>
                <a:cubicBezTo>
                  <a:pt x="349725" y="5003800"/>
                  <a:pt x="335627" y="5022851"/>
                  <a:pt x="334485" y="5041520"/>
                </a:cubicBezTo>
                <a:cubicBezTo>
                  <a:pt x="333557" y="5057380"/>
                  <a:pt x="327458" y="5072410"/>
                  <a:pt x="321371" y="5087422"/>
                </a:cubicBezTo>
                <a:lnTo>
                  <a:pt x="321364" y="5087449"/>
                </a:lnTo>
                <a:lnTo>
                  <a:pt x="315482" y="5102460"/>
                </a:lnTo>
                <a:lnTo>
                  <a:pt x="308338" y="5133219"/>
                </a:lnTo>
                <a:lnTo>
                  <a:pt x="308337" y="5133223"/>
                </a:lnTo>
                <a:lnTo>
                  <a:pt x="308337" y="5133224"/>
                </a:lnTo>
                <a:lnTo>
                  <a:pt x="315052" y="5166113"/>
                </a:lnTo>
                <a:lnTo>
                  <a:pt x="314362" y="5172089"/>
                </a:lnTo>
                <a:cubicBezTo>
                  <a:pt x="313481" y="5174399"/>
                  <a:pt x="312290" y="5176875"/>
                  <a:pt x="311814" y="5179066"/>
                </a:cubicBezTo>
                <a:lnTo>
                  <a:pt x="311814" y="5179067"/>
                </a:lnTo>
                <a:cubicBezTo>
                  <a:pt x="304574" y="5214121"/>
                  <a:pt x="311624" y="5247078"/>
                  <a:pt x="335437" y="5272796"/>
                </a:cubicBezTo>
                <a:lnTo>
                  <a:pt x="360397" y="5321350"/>
                </a:lnTo>
                <a:lnTo>
                  <a:pt x="364317" y="5355013"/>
                </a:lnTo>
                <a:lnTo>
                  <a:pt x="359440" y="5385383"/>
                </a:lnTo>
                <a:cubicBezTo>
                  <a:pt x="356201" y="5398720"/>
                  <a:pt x="353915" y="5412056"/>
                  <a:pt x="351249" y="5425581"/>
                </a:cubicBezTo>
                <a:cubicBezTo>
                  <a:pt x="347439" y="5443869"/>
                  <a:pt x="343437" y="5462350"/>
                  <a:pt x="339627" y="5480636"/>
                </a:cubicBezTo>
                <a:cubicBezTo>
                  <a:pt x="337722" y="5489496"/>
                  <a:pt x="335151" y="5498831"/>
                  <a:pt x="335103" y="5507666"/>
                </a:cubicBezTo>
                <a:lnTo>
                  <a:pt x="335103" y="5507667"/>
                </a:lnTo>
                <a:lnTo>
                  <a:pt x="337324" y="5520421"/>
                </a:lnTo>
                <a:lnTo>
                  <a:pt x="345722" y="5531691"/>
                </a:lnTo>
                <a:lnTo>
                  <a:pt x="345723" y="5531693"/>
                </a:lnTo>
                <a:lnTo>
                  <a:pt x="355869" y="5547577"/>
                </a:lnTo>
                <a:lnTo>
                  <a:pt x="346295" y="5562745"/>
                </a:lnTo>
                <a:cubicBezTo>
                  <a:pt x="303622" y="5600466"/>
                  <a:pt x="276951" y="5646188"/>
                  <a:pt x="275047" y="5704482"/>
                </a:cubicBezTo>
                <a:cubicBezTo>
                  <a:pt x="274665" y="5716484"/>
                  <a:pt x="271999" y="5728677"/>
                  <a:pt x="269141" y="5740487"/>
                </a:cubicBezTo>
                <a:cubicBezTo>
                  <a:pt x="267426" y="5747727"/>
                  <a:pt x="265520" y="5756492"/>
                  <a:pt x="260376" y="5760872"/>
                </a:cubicBezTo>
                <a:cubicBezTo>
                  <a:pt x="221133" y="5794973"/>
                  <a:pt x="193890" y="5837456"/>
                  <a:pt x="171981" y="5883750"/>
                </a:cubicBezTo>
                <a:lnTo>
                  <a:pt x="171979" y="5883755"/>
                </a:lnTo>
                <a:lnTo>
                  <a:pt x="160957" y="5909350"/>
                </a:lnTo>
                <a:lnTo>
                  <a:pt x="154076" y="5935945"/>
                </a:lnTo>
                <a:lnTo>
                  <a:pt x="154075" y="5935948"/>
                </a:lnTo>
                <a:lnTo>
                  <a:pt x="154075" y="5935949"/>
                </a:lnTo>
                <a:lnTo>
                  <a:pt x="154242" y="5964476"/>
                </a:lnTo>
                <a:lnTo>
                  <a:pt x="157695" y="5993289"/>
                </a:lnTo>
                <a:lnTo>
                  <a:pt x="157695" y="5993291"/>
                </a:lnTo>
                <a:cubicBezTo>
                  <a:pt x="158837" y="6004531"/>
                  <a:pt x="158647" y="6017485"/>
                  <a:pt x="164171" y="6026440"/>
                </a:cubicBezTo>
                <a:cubicBezTo>
                  <a:pt x="181508" y="6054825"/>
                  <a:pt x="200176" y="6082258"/>
                  <a:pt x="220371" y="6108738"/>
                </a:cubicBezTo>
                <a:lnTo>
                  <a:pt x="234064" y="6133314"/>
                </a:lnTo>
                <a:lnTo>
                  <a:pt x="218468" y="6155599"/>
                </a:lnTo>
                <a:lnTo>
                  <a:pt x="218465" y="6155601"/>
                </a:lnTo>
                <a:cubicBezTo>
                  <a:pt x="196176" y="6175796"/>
                  <a:pt x="184556" y="6200943"/>
                  <a:pt x="179794" y="6228755"/>
                </a:cubicBezTo>
                <a:cubicBezTo>
                  <a:pt x="172363" y="6272763"/>
                  <a:pt x="166077" y="6317150"/>
                  <a:pt x="162457" y="6361538"/>
                </a:cubicBezTo>
                <a:lnTo>
                  <a:pt x="162457" y="6361539"/>
                </a:lnTo>
                <a:lnTo>
                  <a:pt x="179794" y="6228756"/>
                </a:lnTo>
                <a:cubicBezTo>
                  <a:pt x="184556" y="6200944"/>
                  <a:pt x="196176" y="6175797"/>
                  <a:pt x="218465" y="6155602"/>
                </a:cubicBezTo>
                <a:lnTo>
                  <a:pt x="218468" y="6155599"/>
                </a:lnTo>
                <a:lnTo>
                  <a:pt x="230364" y="6143189"/>
                </a:lnTo>
                <a:lnTo>
                  <a:pt x="234064" y="6133314"/>
                </a:lnTo>
                <a:lnTo>
                  <a:pt x="234064" y="6133313"/>
                </a:lnTo>
                <a:cubicBezTo>
                  <a:pt x="233993" y="6126883"/>
                  <a:pt x="229039" y="6120073"/>
                  <a:pt x="220371" y="6108737"/>
                </a:cubicBezTo>
                <a:cubicBezTo>
                  <a:pt x="200176" y="6082257"/>
                  <a:pt x="181508" y="6054824"/>
                  <a:pt x="164171" y="6026439"/>
                </a:cubicBezTo>
                <a:cubicBezTo>
                  <a:pt x="158647" y="6017484"/>
                  <a:pt x="158837" y="6004530"/>
                  <a:pt x="157695" y="5993290"/>
                </a:cubicBezTo>
                <a:lnTo>
                  <a:pt x="157695" y="5993289"/>
                </a:lnTo>
                <a:lnTo>
                  <a:pt x="154075" y="5935949"/>
                </a:lnTo>
                <a:lnTo>
                  <a:pt x="154076" y="5935945"/>
                </a:lnTo>
                <a:lnTo>
                  <a:pt x="171979" y="5883755"/>
                </a:lnTo>
                <a:lnTo>
                  <a:pt x="171981" y="5883751"/>
                </a:lnTo>
                <a:cubicBezTo>
                  <a:pt x="193890" y="5837457"/>
                  <a:pt x="221133" y="5794974"/>
                  <a:pt x="260376" y="5760873"/>
                </a:cubicBezTo>
                <a:cubicBezTo>
                  <a:pt x="265520" y="5756493"/>
                  <a:pt x="267426" y="5747728"/>
                  <a:pt x="269141" y="5740488"/>
                </a:cubicBezTo>
                <a:cubicBezTo>
                  <a:pt x="271999" y="5728678"/>
                  <a:pt x="274665" y="5716485"/>
                  <a:pt x="275047" y="5704483"/>
                </a:cubicBezTo>
                <a:cubicBezTo>
                  <a:pt x="276951" y="5646189"/>
                  <a:pt x="303622" y="5600467"/>
                  <a:pt x="346295" y="5562746"/>
                </a:cubicBezTo>
                <a:cubicBezTo>
                  <a:pt x="352392" y="5557317"/>
                  <a:pt x="355774" y="5552507"/>
                  <a:pt x="355869" y="5547578"/>
                </a:cubicBezTo>
                <a:lnTo>
                  <a:pt x="355869" y="5547577"/>
                </a:lnTo>
                <a:cubicBezTo>
                  <a:pt x="355964" y="5542648"/>
                  <a:pt x="352773" y="5537599"/>
                  <a:pt x="345723" y="5531692"/>
                </a:cubicBezTo>
                <a:lnTo>
                  <a:pt x="345722" y="5531691"/>
                </a:lnTo>
                <a:lnTo>
                  <a:pt x="335103" y="5507667"/>
                </a:lnTo>
                <a:lnTo>
                  <a:pt x="339627" y="5480637"/>
                </a:lnTo>
                <a:cubicBezTo>
                  <a:pt x="343437" y="5462351"/>
                  <a:pt x="347439" y="5443870"/>
                  <a:pt x="351249" y="5425582"/>
                </a:cubicBezTo>
                <a:cubicBezTo>
                  <a:pt x="353915" y="5412057"/>
                  <a:pt x="356201" y="5398721"/>
                  <a:pt x="359440" y="5385384"/>
                </a:cubicBezTo>
                <a:cubicBezTo>
                  <a:pt x="361965" y="5375002"/>
                  <a:pt x="363668" y="5364882"/>
                  <a:pt x="364317" y="5355014"/>
                </a:cubicBezTo>
                <a:lnTo>
                  <a:pt x="364317" y="5355013"/>
                </a:lnTo>
                <a:lnTo>
                  <a:pt x="362870" y="5326162"/>
                </a:lnTo>
                <a:lnTo>
                  <a:pt x="360397" y="5321350"/>
                </a:lnTo>
                <a:lnTo>
                  <a:pt x="359341" y="5312287"/>
                </a:lnTo>
                <a:cubicBezTo>
                  <a:pt x="354789" y="5298594"/>
                  <a:pt x="347082" y="5285440"/>
                  <a:pt x="335437" y="5272795"/>
                </a:cubicBezTo>
                <a:cubicBezTo>
                  <a:pt x="323531" y="5259936"/>
                  <a:pt x="315815" y="5245268"/>
                  <a:pt x="311981" y="5229432"/>
                </a:cubicBezTo>
                <a:lnTo>
                  <a:pt x="311814" y="5179067"/>
                </a:lnTo>
                <a:lnTo>
                  <a:pt x="314362" y="5172090"/>
                </a:lnTo>
                <a:cubicBezTo>
                  <a:pt x="315243" y="5169780"/>
                  <a:pt x="315814" y="5167637"/>
                  <a:pt x="315052" y="5166113"/>
                </a:cubicBezTo>
                <a:lnTo>
                  <a:pt x="315052" y="5166112"/>
                </a:lnTo>
                <a:lnTo>
                  <a:pt x="308337" y="5133224"/>
                </a:lnTo>
                <a:lnTo>
                  <a:pt x="308338" y="5133219"/>
                </a:lnTo>
                <a:lnTo>
                  <a:pt x="321364" y="5087449"/>
                </a:lnTo>
                <a:lnTo>
                  <a:pt x="327270" y="5072375"/>
                </a:lnTo>
                <a:cubicBezTo>
                  <a:pt x="330949" y="5062299"/>
                  <a:pt x="333866" y="5052095"/>
                  <a:pt x="334485" y="5041521"/>
                </a:cubicBezTo>
                <a:cubicBezTo>
                  <a:pt x="335627" y="5022852"/>
                  <a:pt x="349725" y="5003801"/>
                  <a:pt x="360964" y="4987037"/>
                </a:cubicBezTo>
                <a:cubicBezTo>
                  <a:pt x="366751" y="4978392"/>
                  <a:pt x="372458" y="4970096"/>
                  <a:pt x="376969" y="4961455"/>
                </a:cubicBezTo>
                <a:lnTo>
                  <a:pt x="378247" y="4957452"/>
                </a:lnTo>
                <a:lnTo>
                  <a:pt x="381039" y="4952672"/>
                </a:lnTo>
                <a:lnTo>
                  <a:pt x="385799" y="4933804"/>
                </a:lnTo>
                <a:cubicBezTo>
                  <a:pt x="386468" y="4927121"/>
                  <a:pt x="386111" y="4919978"/>
                  <a:pt x="384396" y="4912167"/>
                </a:cubicBezTo>
                <a:lnTo>
                  <a:pt x="382691" y="4889274"/>
                </a:lnTo>
                <a:lnTo>
                  <a:pt x="390221" y="4863341"/>
                </a:lnTo>
                <a:lnTo>
                  <a:pt x="412401" y="4828916"/>
                </a:lnTo>
                <a:cubicBezTo>
                  <a:pt x="420784" y="4819963"/>
                  <a:pt x="425356" y="4810580"/>
                  <a:pt x="427237" y="4800483"/>
                </a:cubicBezTo>
                <a:lnTo>
                  <a:pt x="427237" y="4800482"/>
                </a:lnTo>
                <a:cubicBezTo>
                  <a:pt x="429119" y="4790385"/>
                  <a:pt x="428309" y="4779574"/>
                  <a:pt x="425928" y="4767763"/>
                </a:cubicBezTo>
                <a:cubicBezTo>
                  <a:pt x="420022" y="4738234"/>
                  <a:pt x="419640" y="4707563"/>
                  <a:pt x="416021" y="4677654"/>
                </a:cubicBezTo>
                <a:cubicBezTo>
                  <a:pt x="415259" y="4671175"/>
                  <a:pt x="412591" y="4662985"/>
                  <a:pt x="408019" y="4659173"/>
                </a:cubicBezTo>
                <a:cubicBezTo>
                  <a:pt x="351249" y="4612499"/>
                  <a:pt x="350677" y="4546775"/>
                  <a:pt x="348009" y="4482003"/>
                </a:cubicBezTo>
                <a:lnTo>
                  <a:pt x="347247" y="4363890"/>
                </a:lnTo>
                <a:lnTo>
                  <a:pt x="356201" y="4324645"/>
                </a:lnTo>
                <a:cubicBezTo>
                  <a:pt x="368204" y="4300070"/>
                  <a:pt x="383824" y="4277401"/>
                  <a:pt x="396017" y="4253014"/>
                </a:cubicBezTo>
                <a:cubicBezTo>
                  <a:pt x="400781" y="4243872"/>
                  <a:pt x="400971" y="4232060"/>
                  <a:pt x="401733" y="4221391"/>
                </a:cubicBezTo>
                <a:close/>
                <a:moveTo>
                  <a:pt x="332842" y="2836171"/>
                </a:moveTo>
                <a:lnTo>
                  <a:pt x="332842" y="2836172"/>
                </a:lnTo>
                <a:cubicBezTo>
                  <a:pt x="336914" y="2839982"/>
                  <a:pt x="340200" y="2844316"/>
                  <a:pt x="341533" y="2848793"/>
                </a:cubicBezTo>
                <a:lnTo>
                  <a:pt x="358166" y="2903545"/>
                </a:lnTo>
                <a:lnTo>
                  <a:pt x="366072" y="2947858"/>
                </a:lnTo>
                <a:lnTo>
                  <a:pt x="366072" y="2947862"/>
                </a:lnTo>
                <a:lnTo>
                  <a:pt x="362488" y="2982147"/>
                </a:lnTo>
                <a:cubicBezTo>
                  <a:pt x="354392" y="3014152"/>
                  <a:pt x="350582" y="3045776"/>
                  <a:pt x="350796" y="3077400"/>
                </a:cubicBezTo>
                <a:lnTo>
                  <a:pt x="350796" y="3077401"/>
                </a:lnTo>
                <a:cubicBezTo>
                  <a:pt x="351010" y="3109025"/>
                  <a:pt x="355249" y="3140649"/>
                  <a:pt x="363250" y="3172654"/>
                </a:cubicBezTo>
                <a:cubicBezTo>
                  <a:pt x="389159" y="3276480"/>
                  <a:pt x="416591" y="3380305"/>
                  <a:pt x="410877" y="3489467"/>
                </a:cubicBezTo>
                <a:cubicBezTo>
                  <a:pt x="409925" y="3507563"/>
                  <a:pt x="421546" y="3529090"/>
                  <a:pt x="432976" y="3544713"/>
                </a:cubicBezTo>
                <a:cubicBezTo>
                  <a:pt x="438406" y="3552190"/>
                  <a:pt x="442585" y="3557715"/>
                  <a:pt x="445520" y="3562320"/>
                </a:cubicBezTo>
                <a:lnTo>
                  <a:pt x="450598" y="3574407"/>
                </a:lnTo>
                <a:lnTo>
                  <a:pt x="448246" y="3587173"/>
                </a:lnTo>
                <a:cubicBezTo>
                  <a:pt x="446228" y="3592231"/>
                  <a:pt x="442978" y="3598434"/>
                  <a:pt x="438500" y="3606816"/>
                </a:cubicBezTo>
                <a:cubicBezTo>
                  <a:pt x="434118" y="3614818"/>
                  <a:pt x="431452" y="3624724"/>
                  <a:pt x="424974" y="3630631"/>
                </a:cubicBezTo>
                <a:cubicBezTo>
                  <a:pt x="408496" y="3645681"/>
                  <a:pt x="402257" y="3662493"/>
                  <a:pt x="400733" y="3680162"/>
                </a:cubicBezTo>
                <a:lnTo>
                  <a:pt x="400733" y="3680163"/>
                </a:lnTo>
                <a:lnTo>
                  <a:pt x="404781" y="3734837"/>
                </a:lnTo>
                <a:lnTo>
                  <a:pt x="404399" y="3754651"/>
                </a:lnTo>
                <a:cubicBezTo>
                  <a:pt x="398399" y="3767129"/>
                  <a:pt x="396447" y="3778654"/>
                  <a:pt x="398042" y="3789775"/>
                </a:cubicBezTo>
                <a:lnTo>
                  <a:pt x="398042" y="3789776"/>
                </a:lnTo>
                <a:cubicBezTo>
                  <a:pt x="399638" y="3800896"/>
                  <a:pt x="404781" y="3811613"/>
                  <a:pt x="412973" y="3822472"/>
                </a:cubicBezTo>
                <a:lnTo>
                  <a:pt x="427308" y="3852619"/>
                </a:lnTo>
                <a:lnTo>
                  <a:pt x="417926" y="3885336"/>
                </a:lnTo>
                <a:lnTo>
                  <a:pt x="417925" y="3885337"/>
                </a:lnTo>
                <a:cubicBezTo>
                  <a:pt x="398494" y="3910103"/>
                  <a:pt x="388302" y="3935726"/>
                  <a:pt x="386040" y="3962158"/>
                </a:cubicBezTo>
                <a:lnTo>
                  <a:pt x="386040" y="3962159"/>
                </a:lnTo>
                <a:lnTo>
                  <a:pt x="388431" y="4002409"/>
                </a:lnTo>
                <a:lnTo>
                  <a:pt x="401733" y="4043837"/>
                </a:lnTo>
                <a:lnTo>
                  <a:pt x="401733" y="4043839"/>
                </a:lnTo>
                <a:lnTo>
                  <a:pt x="416855" y="4103825"/>
                </a:lnTo>
                <a:lnTo>
                  <a:pt x="405544" y="4165381"/>
                </a:lnTo>
                <a:lnTo>
                  <a:pt x="405543" y="4165382"/>
                </a:lnTo>
                <a:cubicBezTo>
                  <a:pt x="402114" y="4173479"/>
                  <a:pt x="401543" y="4182766"/>
                  <a:pt x="401638" y="4192386"/>
                </a:cubicBezTo>
                <a:lnTo>
                  <a:pt x="401638" y="4192387"/>
                </a:lnTo>
                <a:lnTo>
                  <a:pt x="405543" y="4165383"/>
                </a:lnTo>
                <a:lnTo>
                  <a:pt x="405544" y="4165381"/>
                </a:lnTo>
                <a:lnTo>
                  <a:pt x="414887" y="4134255"/>
                </a:lnTo>
                <a:lnTo>
                  <a:pt x="416855" y="4103825"/>
                </a:lnTo>
                <a:lnTo>
                  <a:pt x="416855" y="4103824"/>
                </a:lnTo>
                <a:cubicBezTo>
                  <a:pt x="415879" y="4083701"/>
                  <a:pt x="410497" y="4063841"/>
                  <a:pt x="401733" y="4043838"/>
                </a:cubicBezTo>
                <a:lnTo>
                  <a:pt x="401733" y="4043837"/>
                </a:lnTo>
                <a:lnTo>
                  <a:pt x="386040" y="3962159"/>
                </a:lnTo>
                <a:lnTo>
                  <a:pt x="395544" y="3923124"/>
                </a:lnTo>
                <a:cubicBezTo>
                  <a:pt x="400804" y="3910318"/>
                  <a:pt x="408210" y="3897721"/>
                  <a:pt x="417925" y="3885338"/>
                </a:cubicBezTo>
                <a:lnTo>
                  <a:pt x="417926" y="3885336"/>
                </a:lnTo>
                <a:lnTo>
                  <a:pt x="426528" y="3868763"/>
                </a:lnTo>
                <a:lnTo>
                  <a:pt x="427308" y="3852619"/>
                </a:lnTo>
                <a:lnTo>
                  <a:pt x="427308" y="3852618"/>
                </a:lnTo>
                <a:cubicBezTo>
                  <a:pt x="425642" y="3842045"/>
                  <a:pt x="420022" y="3831901"/>
                  <a:pt x="412973" y="3822471"/>
                </a:cubicBezTo>
                <a:lnTo>
                  <a:pt x="398042" y="3789775"/>
                </a:lnTo>
                <a:lnTo>
                  <a:pt x="404399" y="3754652"/>
                </a:lnTo>
                <a:cubicBezTo>
                  <a:pt x="407067" y="3749125"/>
                  <a:pt x="405733" y="3741315"/>
                  <a:pt x="404781" y="3734837"/>
                </a:cubicBezTo>
                <a:lnTo>
                  <a:pt x="404781" y="3734836"/>
                </a:lnTo>
                <a:lnTo>
                  <a:pt x="400733" y="3680163"/>
                </a:lnTo>
                <a:lnTo>
                  <a:pt x="407246" y="3654415"/>
                </a:lnTo>
                <a:cubicBezTo>
                  <a:pt x="411056" y="3646122"/>
                  <a:pt x="416735" y="3638157"/>
                  <a:pt x="424974" y="3630632"/>
                </a:cubicBezTo>
                <a:cubicBezTo>
                  <a:pt x="431452" y="3624725"/>
                  <a:pt x="434118" y="3614819"/>
                  <a:pt x="438500" y="3606817"/>
                </a:cubicBezTo>
                <a:cubicBezTo>
                  <a:pt x="447455" y="3590053"/>
                  <a:pt x="451503" y="3582004"/>
                  <a:pt x="450598" y="3574408"/>
                </a:cubicBezTo>
                <a:lnTo>
                  <a:pt x="450598" y="3574407"/>
                </a:lnTo>
                <a:cubicBezTo>
                  <a:pt x="449693" y="3566810"/>
                  <a:pt x="443835" y="3559667"/>
                  <a:pt x="432976" y="3544712"/>
                </a:cubicBezTo>
                <a:cubicBezTo>
                  <a:pt x="421546" y="3529089"/>
                  <a:pt x="409925" y="3507562"/>
                  <a:pt x="410877" y="3489466"/>
                </a:cubicBezTo>
                <a:cubicBezTo>
                  <a:pt x="416591" y="3380304"/>
                  <a:pt x="389159" y="3276479"/>
                  <a:pt x="363250" y="3172653"/>
                </a:cubicBezTo>
                <a:lnTo>
                  <a:pt x="350796" y="3077401"/>
                </a:lnTo>
                <a:lnTo>
                  <a:pt x="362488" y="2982148"/>
                </a:lnTo>
                <a:cubicBezTo>
                  <a:pt x="365441" y="2970575"/>
                  <a:pt x="366442" y="2959156"/>
                  <a:pt x="366072" y="2947862"/>
                </a:cubicBezTo>
                <a:lnTo>
                  <a:pt x="366072" y="2947861"/>
                </a:lnTo>
                <a:lnTo>
                  <a:pt x="366072" y="2947858"/>
                </a:lnTo>
                <a:lnTo>
                  <a:pt x="361441" y="2914327"/>
                </a:lnTo>
                <a:lnTo>
                  <a:pt x="358166" y="2903545"/>
                </a:lnTo>
                <a:lnTo>
                  <a:pt x="357138" y="2897784"/>
                </a:lnTo>
                <a:cubicBezTo>
                  <a:pt x="352392" y="2881306"/>
                  <a:pt x="346534" y="2865009"/>
                  <a:pt x="341533" y="2848792"/>
                </a:cubicBezTo>
                <a:close/>
                <a:moveTo>
                  <a:pt x="296001" y="2745351"/>
                </a:moveTo>
                <a:lnTo>
                  <a:pt x="289670" y="2770757"/>
                </a:lnTo>
                <a:lnTo>
                  <a:pt x="290080" y="2778005"/>
                </a:lnTo>
                <a:lnTo>
                  <a:pt x="289301" y="2782304"/>
                </a:lnTo>
                <a:lnTo>
                  <a:pt x="290501" y="2785439"/>
                </a:lnTo>
                <a:lnTo>
                  <a:pt x="290929" y="2793022"/>
                </a:lnTo>
                <a:lnTo>
                  <a:pt x="300579" y="2811779"/>
                </a:lnTo>
                <a:lnTo>
                  <a:pt x="300582" y="2811786"/>
                </a:lnTo>
                <a:lnTo>
                  <a:pt x="300583" y="2811786"/>
                </a:lnTo>
                <a:lnTo>
                  <a:pt x="300579" y="2811779"/>
                </a:lnTo>
                <a:lnTo>
                  <a:pt x="290501" y="2785439"/>
                </a:lnTo>
                <a:lnTo>
                  <a:pt x="290080" y="2778005"/>
                </a:lnTo>
                <a:close/>
                <a:moveTo>
                  <a:pt x="817328" y="1508457"/>
                </a:moveTo>
                <a:lnTo>
                  <a:pt x="845421" y="1596212"/>
                </a:lnTo>
                <a:cubicBezTo>
                  <a:pt x="847898" y="1604977"/>
                  <a:pt x="846373" y="1615835"/>
                  <a:pt x="843517" y="1624979"/>
                </a:cubicBezTo>
                <a:cubicBezTo>
                  <a:pt x="833801" y="1656222"/>
                  <a:pt x="809415" y="1676035"/>
                  <a:pt x="786935" y="1697752"/>
                </a:cubicBezTo>
                <a:cubicBezTo>
                  <a:pt x="777029" y="1707278"/>
                  <a:pt x="769981" y="1720422"/>
                  <a:pt x="764267" y="1733187"/>
                </a:cubicBezTo>
                <a:cubicBezTo>
                  <a:pt x="749595" y="1766334"/>
                  <a:pt x="736452" y="1800245"/>
                  <a:pt x="722546" y="1833774"/>
                </a:cubicBezTo>
                <a:cubicBezTo>
                  <a:pt x="721212" y="1837012"/>
                  <a:pt x="717783" y="1839678"/>
                  <a:pt x="714925" y="1842157"/>
                </a:cubicBezTo>
                <a:cubicBezTo>
                  <a:pt x="684824" y="1866921"/>
                  <a:pt x="654535" y="1891496"/>
                  <a:pt x="624434" y="1916453"/>
                </a:cubicBezTo>
                <a:cubicBezTo>
                  <a:pt x="618720" y="1921215"/>
                  <a:pt x="614528" y="1928075"/>
                  <a:pt x="609004" y="1933218"/>
                </a:cubicBezTo>
                <a:cubicBezTo>
                  <a:pt x="601384" y="1940458"/>
                  <a:pt x="594143" y="1949602"/>
                  <a:pt x="584999" y="1953412"/>
                </a:cubicBezTo>
                <a:cubicBezTo>
                  <a:pt x="556234" y="1965223"/>
                  <a:pt x="543850" y="1987893"/>
                  <a:pt x="538516" y="2016468"/>
                </a:cubicBezTo>
                <a:cubicBezTo>
                  <a:pt x="533563" y="2042569"/>
                  <a:pt x="529371" y="2068668"/>
                  <a:pt x="523657" y="2094577"/>
                </a:cubicBezTo>
                <a:cubicBezTo>
                  <a:pt x="516799" y="2126200"/>
                  <a:pt x="509369" y="2157635"/>
                  <a:pt x="500986" y="2188878"/>
                </a:cubicBezTo>
                <a:cubicBezTo>
                  <a:pt x="497366" y="2202403"/>
                  <a:pt x="493176" y="2216691"/>
                  <a:pt x="485746" y="2228313"/>
                </a:cubicBezTo>
                <a:cubicBezTo>
                  <a:pt x="465171" y="2260889"/>
                  <a:pt x="451265" y="2295752"/>
                  <a:pt x="456789" y="2334043"/>
                </a:cubicBezTo>
                <a:cubicBezTo>
                  <a:pt x="461171" y="2364714"/>
                  <a:pt x="449931" y="2390433"/>
                  <a:pt x="432404" y="2409484"/>
                </a:cubicBezTo>
                <a:cubicBezTo>
                  <a:pt x="424451" y="2418153"/>
                  <a:pt x="418938" y="2426976"/>
                  <a:pt x="415304" y="2435912"/>
                </a:cubicBezTo>
                <a:lnTo>
                  <a:pt x="415304" y="2435912"/>
                </a:lnTo>
                <a:lnTo>
                  <a:pt x="415303" y="2435912"/>
                </a:lnTo>
                <a:lnTo>
                  <a:pt x="412309" y="2449831"/>
                </a:lnTo>
                <a:lnTo>
                  <a:pt x="409472" y="2463016"/>
                </a:lnTo>
                <a:lnTo>
                  <a:pt x="409472" y="2463017"/>
                </a:lnTo>
                <a:lnTo>
                  <a:pt x="411535" y="2490550"/>
                </a:lnTo>
                <a:lnTo>
                  <a:pt x="418115" y="2518262"/>
                </a:lnTo>
                <a:lnTo>
                  <a:pt x="418115" y="2518264"/>
                </a:lnTo>
                <a:lnTo>
                  <a:pt x="421759" y="2545006"/>
                </a:lnTo>
                <a:lnTo>
                  <a:pt x="417545" y="2571033"/>
                </a:lnTo>
                <a:cubicBezTo>
                  <a:pt x="405543" y="2612944"/>
                  <a:pt x="372966" y="2640949"/>
                  <a:pt x="344391" y="2668000"/>
                </a:cubicBezTo>
                <a:cubicBezTo>
                  <a:pt x="320006" y="2691053"/>
                  <a:pt x="306290" y="2716962"/>
                  <a:pt x="296001" y="2745347"/>
                </a:cubicBezTo>
                <a:lnTo>
                  <a:pt x="296001" y="2745348"/>
                </a:lnTo>
                <a:cubicBezTo>
                  <a:pt x="306290" y="2716963"/>
                  <a:pt x="320006" y="2691054"/>
                  <a:pt x="344391" y="2668001"/>
                </a:cubicBezTo>
                <a:cubicBezTo>
                  <a:pt x="372966" y="2640950"/>
                  <a:pt x="405543" y="2612945"/>
                  <a:pt x="417545" y="2571034"/>
                </a:cubicBezTo>
                <a:cubicBezTo>
                  <a:pt x="420117" y="2561985"/>
                  <a:pt x="421593" y="2553555"/>
                  <a:pt x="421760" y="2545006"/>
                </a:cubicBezTo>
                <a:lnTo>
                  <a:pt x="421759" y="2545006"/>
                </a:lnTo>
                <a:lnTo>
                  <a:pt x="421760" y="2545005"/>
                </a:lnTo>
                <a:cubicBezTo>
                  <a:pt x="421926" y="2536456"/>
                  <a:pt x="420783" y="2527789"/>
                  <a:pt x="418115" y="2518263"/>
                </a:cubicBezTo>
                <a:lnTo>
                  <a:pt x="418115" y="2518262"/>
                </a:lnTo>
                <a:lnTo>
                  <a:pt x="409472" y="2463017"/>
                </a:lnTo>
                <a:lnTo>
                  <a:pt x="412309" y="2449831"/>
                </a:lnTo>
                <a:lnTo>
                  <a:pt x="415304" y="2435912"/>
                </a:lnTo>
                <a:lnTo>
                  <a:pt x="432404" y="2409485"/>
                </a:lnTo>
                <a:cubicBezTo>
                  <a:pt x="449931" y="2390434"/>
                  <a:pt x="461171" y="2364715"/>
                  <a:pt x="456789" y="2334044"/>
                </a:cubicBezTo>
                <a:cubicBezTo>
                  <a:pt x="451265" y="2295753"/>
                  <a:pt x="465171" y="2260890"/>
                  <a:pt x="485746" y="2228314"/>
                </a:cubicBezTo>
                <a:cubicBezTo>
                  <a:pt x="493176" y="2216692"/>
                  <a:pt x="497366" y="2202404"/>
                  <a:pt x="500986" y="2188879"/>
                </a:cubicBezTo>
                <a:cubicBezTo>
                  <a:pt x="509369" y="2157636"/>
                  <a:pt x="516799" y="2126201"/>
                  <a:pt x="523657" y="2094578"/>
                </a:cubicBezTo>
                <a:cubicBezTo>
                  <a:pt x="529371" y="2068669"/>
                  <a:pt x="533563" y="2042570"/>
                  <a:pt x="538516" y="2016469"/>
                </a:cubicBezTo>
                <a:cubicBezTo>
                  <a:pt x="543850" y="1987894"/>
                  <a:pt x="556234" y="1965224"/>
                  <a:pt x="584999" y="1953413"/>
                </a:cubicBezTo>
                <a:cubicBezTo>
                  <a:pt x="594143" y="1949603"/>
                  <a:pt x="601384" y="1940459"/>
                  <a:pt x="609004" y="1933219"/>
                </a:cubicBezTo>
                <a:cubicBezTo>
                  <a:pt x="614528" y="1928076"/>
                  <a:pt x="618720" y="1921216"/>
                  <a:pt x="624434" y="1916454"/>
                </a:cubicBezTo>
                <a:cubicBezTo>
                  <a:pt x="654535" y="1891497"/>
                  <a:pt x="684824" y="1866922"/>
                  <a:pt x="714925" y="1842158"/>
                </a:cubicBezTo>
                <a:cubicBezTo>
                  <a:pt x="717783" y="1839679"/>
                  <a:pt x="721212" y="1837013"/>
                  <a:pt x="722546" y="1833775"/>
                </a:cubicBezTo>
                <a:cubicBezTo>
                  <a:pt x="736452" y="1800246"/>
                  <a:pt x="749596" y="1766335"/>
                  <a:pt x="764267" y="1733188"/>
                </a:cubicBezTo>
                <a:cubicBezTo>
                  <a:pt x="769981" y="1720423"/>
                  <a:pt x="777029" y="1707279"/>
                  <a:pt x="786936" y="1697753"/>
                </a:cubicBezTo>
                <a:cubicBezTo>
                  <a:pt x="809416" y="1676036"/>
                  <a:pt x="833801" y="1656223"/>
                  <a:pt x="843517" y="1624980"/>
                </a:cubicBezTo>
                <a:cubicBezTo>
                  <a:pt x="846374" y="1615836"/>
                  <a:pt x="847899" y="1604978"/>
                  <a:pt x="845422" y="1596213"/>
                </a:cubicBezTo>
                <a:close/>
                <a:moveTo>
                  <a:pt x="798723" y="1459072"/>
                </a:moveTo>
                <a:lnTo>
                  <a:pt x="807941" y="1481571"/>
                </a:lnTo>
                <a:lnTo>
                  <a:pt x="798724" y="1459073"/>
                </a:lnTo>
                <a:close/>
                <a:moveTo>
                  <a:pt x="779530" y="1268757"/>
                </a:moveTo>
                <a:lnTo>
                  <a:pt x="774363" y="1286068"/>
                </a:lnTo>
                <a:cubicBezTo>
                  <a:pt x="759789" y="1306929"/>
                  <a:pt x="753550" y="1328551"/>
                  <a:pt x="752025" y="1350626"/>
                </a:cubicBezTo>
                <a:lnTo>
                  <a:pt x="757620" y="1413839"/>
                </a:lnTo>
                <a:lnTo>
                  <a:pt x="752026" y="1350627"/>
                </a:lnTo>
                <a:cubicBezTo>
                  <a:pt x="753550" y="1328552"/>
                  <a:pt x="759790" y="1306929"/>
                  <a:pt x="774363" y="1286069"/>
                </a:cubicBezTo>
                <a:cubicBezTo>
                  <a:pt x="777506" y="1281688"/>
                  <a:pt x="779078" y="1275401"/>
                  <a:pt x="779530" y="1268757"/>
                </a:cubicBezTo>
                <a:close/>
                <a:moveTo>
                  <a:pt x="837801" y="773034"/>
                </a:moveTo>
                <a:lnTo>
                  <a:pt x="829801" y="854378"/>
                </a:lnTo>
                <a:cubicBezTo>
                  <a:pt x="827515" y="878955"/>
                  <a:pt x="826753" y="903721"/>
                  <a:pt x="798747" y="915342"/>
                </a:cubicBezTo>
                <a:cubicBezTo>
                  <a:pt x="794365" y="917058"/>
                  <a:pt x="791127" y="922772"/>
                  <a:pt x="788269" y="927154"/>
                </a:cubicBezTo>
                <a:cubicBezTo>
                  <a:pt x="744261" y="994784"/>
                  <a:pt x="745405" y="1030979"/>
                  <a:pt x="791889" y="1097086"/>
                </a:cubicBezTo>
                <a:cubicBezTo>
                  <a:pt x="796651" y="1103944"/>
                  <a:pt x="800081" y="1118612"/>
                  <a:pt x="796271" y="1123184"/>
                </a:cubicBezTo>
                <a:cubicBezTo>
                  <a:pt x="780459" y="1142616"/>
                  <a:pt x="773411" y="1162953"/>
                  <a:pt x="771553" y="1184028"/>
                </a:cubicBezTo>
                <a:cubicBezTo>
                  <a:pt x="773411" y="1162953"/>
                  <a:pt x="780460" y="1142617"/>
                  <a:pt x="796272" y="1123185"/>
                </a:cubicBezTo>
                <a:cubicBezTo>
                  <a:pt x="800082" y="1118613"/>
                  <a:pt x="796652" y="1103945"/>
                  <a:pt x="791890" y="1097087"/>
                </a:cubicBezTo>
                <a:cubicBezTo>
                  <a:pt x="745406" y="1030980"/>
                  <a:pt x="744262" y="994785"/>
                  <a:pt x="788270" y="927155"/>
                </a:cubicBezTo>
                <a:cubicBezTo>
                  <a:pt x="791128" y="922773"/>
                  <a:pt x="794366" y="917059"/>
                  <a:pt x="798748" y="915343"/>
                </a:cubicBezTo>
                <a:cubicBezTo>
                  <a:pt x="826753" y="903722"/>
                  <a:pt x="827515" y="878956"/>
                  <a:pt x="829801" y="854379"/>
                </a:cubicBezTo>
                <a:cubicBezTo>
                  <a:pt x="832277" y="827329"/>
                  <a:pt x="835515" y="800276"/>
                  <a:pt x="837801" y="773035"/>
                </a:cubicBezTo>
                <a:close/>
                <a:moveTo>
                  <a:pt x="782400" y="517850"/>
                </a:moveTo>
                <a:lnTo>
                  <a:pt x="791317" y="556046"/>
                </a:lnTo>
                <a:cubicBezTo>
                  <a:pt x="793413" y="564047"/>
                  <a:pt x="798937" y="572621"/>
                  <a:pt x="797795" y="580049"/>
                </a:cubicBezTo>
                <a:cubicBezTo>
                  <a:pt x="794461" y="601577"/>
                  <a:pt x="796890" y="622200"/>
                  <a:pt x="801176" y="642536"/>
                </a:cubicBezTo>
                <a:lnTo>
                  <a:pt x="813700" y="694927"/>
                </a:lnTo>
                <a:lnTo>
                  <a:pt x="801177" y="642537"/>
                </a:lnTo>
                <a:cubicBezTo>
                  <a:pt x="796891" y="622200"/>
                  <a:pt x="794462" y="601578"/>
                  <a:pt x="797796" y="580050"/>
                </a:cubicBezTo>
                <a:cubicBezTo>
                  <a:pt x="798938" y="572622"/>
                  <a:pt x="793414" y="564048"/>
                  <a:pt x="791318" y="556047"/>
                </a:cubicBezTo>
                <a:close/>
                <a:moveTo>
                  <a:pt x="783887" y="313532"/>
                </a:moveTo>
                <a:lnTo>
                  <a:pt x="786245" y="324057"/>
                </a:lnTo>
                <a:cubicBezTo>
                  <a:pt x="786031" y="328963"/>
                  <a:pt x="785126" y="334583"/>
                  <a:pt x="784459" y="338869"/>
                </a:cubicBezTo>
                <a:lnTo>
                  <a:pt x="784453" y="338902"/>
                </a:lnTo>
                <a:lnTo>
                  <a:pt x="778363" y="367327"/>
                </a:lnTo>
                <a:lnTo>
                  <a:pt x="774553" y="395639"/>
                </a:lnTo>
                <a:lnTo>
                  <a:pt x="784453" y="338902"/>
                </a:lnTo>
                <a:lnTo>
                  <a:pt x="784460" y="338870"/>
                </a:lnTo>
                <a:cubicBezTo>
                  <a:pt x="785794" y="330298"/>
                  <a:pt x="788080" y="316389"/>
                  <a:pt x="783888" y="313533"/>
                </a:cubicBezTo>
                <a:close/>
                <a:moveTo>
                  <a:pt x="761560" y="281567"/>
                </a:moveTo>
                <a:lnTo>
                  <a:pt x="766454" y="295414"/>
                </a:lnTo>
                <a:lnTo>
                  <a:pt x="766455" y="295414"/>
                </a:lnTo>
                <a:close/>
                <a:moveTo>
                  <a:pt x="774880" y="24485"/>
                </a:moveTo>
                <a:lnTo>
                  <a:pt x="777142" y="74128"/>
                </a:lnTo>
                <a:cubicBezTo>
                  <a:pt x="775758" y="100173"/>
                  <a:pt x="771253" y="125875"/>
                  <a:pt x="767023" y="151568"/>
                </a:cubicBezTo>
                <a:lnTo>
                  <a:pt x="766824" y="153387"/>
                </a:lnTo>
                <a:lnTo>
                  <a:pt x="763010" y="177270"/>
                </a:lnTo>
                <a:lnTo>
                  <a:pt x="758551" y="228943"/>
                </a:lnTo>
                <a:lnTo>
                  <a:pt x="766824" y="153387"/>
                </a:lnTo>
                <a:lnTo>
                  <a:pt x="771220" y="125860"/>
                </a:lnTo>
                <a:cubicBezTo>
                  <a:pt x="773910" y="108702"/>
                  <a:pt x="776220" y="91491"/>
                  <a:pt x="777143" y="74128"/>
                </a:cubicBezTo>
                <a:close/>
                <a:moveTo>
                  <a:pt x="313354" y="0"/>
                </a:moveTo>
                <a:lnTo>
                  <a:pt x="777461" y="0"/>
                </a:lnTo>
                <a:lnTo>
                  <a:pt x="774743" y="21485"/>
                </a:lnTo>
                <a:lnTo>
                  <a:pt x="777461" y="0"/>
                </a:lnTo>
                <a:lnTo>
                  <a:pt x="4523171" y="1"/>
                </a:lnTo>
                <a:lnTo>
                  <a:pt x="4523171" y="6858000"/>
                </a:lnTo>
                <a:lnTo>
                  <a:pt x="284400" y="6858000"/>
                </a:lnTo>
                <a:lnTo>
                  <a:pt x="112147" y="6858000"/>
                </a:lnTo>
                <a:lnTo>
                  <a:pt x="102447" y="6815515"/>
                </a:lnTo>
                <a:cubicBezTo>
                  <a:pt x="96923" y="6793034"/>
                  <a:pt x="87016" y="6771318"/>
                  <a:pt x="83396" y="6748457"/>
                </a:cubicBezTo>
                <a:cubicBezTo>
                  <a:pt x="74824" y="6694163"/>
                  <a:pt x="68728" y="6639487"/>
                  <a:pt x="61870" y="6584811"/>
                </a:cubicBezTo>
                <a:cubicBezTo>
                  <a:pt x="54821" y="6528423"/>
                  <a:pt x="47391" y="6472224"/>
                  <a:pt x="41105" y="6415832"/>
                </a:cubicBezTo>
                <a:cubicBezTo>
                  <a:pt x="37865" y="6384971"/>
                  <a:pt x="37295" y="6353918"/>
                  <a:pt x="34247" y="6323057"/>
                </a:cubicBezTo>
                <a:cubicBezTo>
                  <a:pt x="31579" y="6296004"/>
                  <a:pt x="26626" y="6269143"/>
                  <a:pt x="23386" y="6242092"/>
                </a:cubicBezTo>
                <a:cubicBezTo>
                  <a:pt x="20720" y="6218659"/>
                  <a:pt x="19196" y="6195036"/>
                  <a:pt x="16528" y="6171604"/>
                </a:cubicBezTo>
                <a:cubicBezTo>
                  <a:pt x="12148" y="6134074"/>
                  <a:pt x="7194" y="6096735"/>
                  <a:pt x="2622" y="6059396"/>
                </a:cubicBezTo>
                <a:lnTo>
                  <a:pt x="0" y="6041768"/>
                </a:lnTo>
                <a:lnTo>
                  <a:pt x="0" y="6000936"/>
                </a:lnTo>
                <a:lnTo>
                  <a:pt x="3670" y="5957594"/>
                </a:lnTo>
                <a:lnTo>
                  <a:pt x="0" y="5912510"/>
                </a:lnTo>
                <a:lnTo>
                  <a:pt x="0" y="5886400"/>
                </a:lnTo>
                <a:lnTo>
                  <a:pt x="1098" y="5864317"/>
                </a:lnTo>
                <a:cubicBezTo>
                  <a:pt x="7576" y="5839360"/>
                  <a:pt x="16720" y="5815168"/>
                  <a:pt x="24720" y="5790591"/>
                </a:cubicBezTo>
                <a:cubicBezTo>
                  <a:pt x="25672" y="5787923"/>
                  <a:pt x="25864" y="5784685"/>
                  <a:pt x="26434" y="5781829"/>
                </a:cubicBezTo>
                <a:cubicBezTo>
                  <a:pt x="29675" y="5765634"/>
                  <a:pt x="32913" y="5749633"/>
                  <a:pt x="35771" y="5733439"/>
                </a:cubicBezTo>
                <a:cubicBezTo>
                  <a:pt x="37295" y="5724677"/>
                  <a:pt x="37485" y="5715722"/>
                  <a:pt x="38819" y="5706958"/>
                </a:cubicBezTo>
                <a:cubicBezTo>
                  <a:pt x="44153" y="5673049"/>
                  <a:pt x="35199" y="5635710"/>
                  <a:pt x="58250" y="5606371"/>
                </a:cubicBezTo>
                <a:cubicBezTo>
                  <a:pt x="73110" y="5587320"/>
                  <a:pt x="69680" y="5568841"/>
                  <a:pt x="67394" y="5548459"/>
                </a:cubicBezTo>
                <a:cubicBezTo>
                  <a:pt x="65680" y="5533026"/>
                  <a:pt x="66252" y="5517214"/>
                  <a:pt x="66060" y="5501593"/>
                </a:cubicBezTo>
                <a:cubicBezTo>
                  <a:pt x="65490" y="5474160"/>
                  <a:pt x="65298" y="5446727"/>
                  <a:pt x="64346" y="5419294"/>
                </a:cubicBezTo>
                <a:cubicBezTo>
                  <a:pt x="63966" y="5410530"/>
                  <a:pt x="59202" y="5401578"/>
                  <a:pt x="59964" y="5393004"/>
                </a:cubicBezTo>
                <a:cubicBezTo>
                  <a:pt x="63584" y="5353378"/>
                  <a:pt x="69300" y="5313753"/>
                  <a:pt x="72538" y="5274128"/>
                </a:cubicBezTo>
                <a:cubicBezTo>
                  <a:pt x="74442" y="5251649"/>
                  <a:pt x="70824" y="5228596"/>
                  <a:pt x="73490" y="5206307"/>
                </a:cubicBezTo>
                <a:cubicBezTo>
                  <a:pt x="76538" y="5180590"/>
                  <a:pt x="84348" y="5155444"/>
                  <a:pt x="89113" y="5129915"/>
                </a:cubicBezTo>
                <a:cubicBezTo>
                  <a:pt x="90445" y="5122866"/>
                  <a:pt x="88731" y="5115056"/>
                  <a:pt x="88351" y="5107626"/>
                </a:cubicBezTo>
                <a:cubicBezTo>
                  <a:pt x="87968" y="5099244"/>
                  <a:pt x="87206" y="5091051"/>
                  <a:pt x="87016" y="5082669"/>
                </a:cubicBezTo>
                <a:cubicBezTo>
                  <a:pt x="86634" y="5057140"/>
                  <a:pt x="87206" y="5031613"/>
                  <a:pt x="85872" y="5006085"/>
                </a:cubicBezTo>
                <a:cubicBezTo>
                  <a:pt x="85110" y="4990464"/>
                  <a:pt x="77300" y="4974081"/>
                  <a:pt x="80158" y="4959601"/>
                </a:cubicBezTo>
                <a:cubicBezTo>
                  <a:pt x="85682" y="4930074"/>
                  <a:pt x="73300" y="4900545"/>
                  <a:pt x="83586" y="4871018"/>
                </a:cubicBezTo>
                <a:cubicBezTo>
                  <a:pt x="86634" y="4861872"/>
                  <a:pt x="79014" y="4849299"/>
                  <a:pt x="78634" y="4838249"/>
                </a:cubicBezTo>
                <a:cubicBezTo>
                  <a:pt x="77682" y="4810626"/>
                  <a:pt x="77872" y="4783003"/>
                  <a:pt x="78062" y="4755380"/>
                </a:cubicBezTo>
                <a:cubicBezTo>
                  <a:pt x="78252" y="4730613"/>
                  <a:pt x="75586" y="4704894"/>
                  <a:pt x="80920" y="4681082"/>
                </a:cubicBezTo>
                <a:cubicBezTo>
                  <a:pt x="86634" y="4656125"/>
                  <a:pt x="85872" y="4633646"/>
                  <a:pt x="79396" y="4609451"/>
                </a:cubicBezTo>
                <a:cubicBezTo>
                  <a:pt x="75014" y="4592877"/>
                  <a:pt x="74442" y="4575350"/>
                  <a:pt x="73110" y="4558206"/>
                </a:cubicBezTo>
                <a:cubicBezTo>
                  <a:pt x="71586" y="4539727"/>
                  <a:pt x="75586" y="4519342"/>
                  <a:pt x="69300" y="4502578"/>
                </a:cubicBezTo>
                <a:cubicBezTo>
                  <a:pt x="50629" y="4452664"/>
                  <a:pt x="46629" y="4401418"/>
                  <a:pt x="46629" y="4349221"/>
                </a:cubicBezTo>
                <a:cubicBezTo>
                  <a:pt x="46629" y="4339694"/>
                  <a:pt x="49295" y="4329978"/>
                  <a:pt x="52153" y="4320836"/>
                </a:cubicBezTo>
                <a:cubicBezTo>
                  <a:pt x="69300" y="4267492"/>
                  <a:pt x="67776" y="4213960"/>
                  <a:pt x="57297" y="4159666"/>
                </a:cubicBezTo>
                <a:cubicBezTo>
                  <a:pt x="55011" y="4148426"/>
                  <a:pt x="54629" y="4135853"/>
                  <a:pt x="56915" y="4124613"/>
                </a:cubicBezTo>
                <a:cubicBezTo>
                  <a:pt x="63584" y="4092988"/>
                  <a:pt x="74634" y="4062317"/>
                  <a:pt x="79396" y="4030502"/>
                </a:cubicBezTo>
                <a:cubicBezTo>
                  <a:pt x="87206" y="3977924"/>
                  <a:pt x="60918" y="3932393"/>
                  <a:pt x="43771" y="3885337"/>
                </a:cubicBezTo>
                <a:cubicBezTo>
                  <a:pt x="31627" y="3851760"/>
                  <a:pt x="8016" y="3821934"/>
                  <a:pt x="426" y="3786776"/>
                </a:cubicBezTo>
                <a:lnTo>
                  <a:pt x="0" y="3773896"/>
                </a:lnTo>
                <a:lnTo>
                  <a:pt x="0" y="3393881"/>
                </a:lnTo>
                <a:lnTo>
                  <a:pt x="11838" y="3359515"/>
                </a:lnTo>
                <a:cubicBezTo>
                  <a:pt x="14434" y="3346204"/>
                  <a:pt x="14910" y="3332773"/>
                  <a:pt x="12910" y="3318770"/>
                </a:cubicBezTo>
                <a:cubicBezTo>
                  <a:pt x="12243" y="3314103"/>
                  <a:pt x="9909" y="3308769"/>
                  <a:pt x="6718" y="3304078"/>
                </a:cubicBezTo>
                <a:lnTo>
                  <a:pt x="0" y="3297656"/>
                </a:lnTo>
                <a:lnTo>
                  <a:pt x="0" y="3207866"/>
                </a:lnTo>
                <a:lnTo>
                  <a:pt x="15553" y="3186770"/>
                </a:lnTo>
                <a:cubicBezTo>
                  <a:pt x="28483" y="3162328"/>
                  <a:pt x="30484" y="3134646"/>
                  <a:pt x="36341" y="3107499"/>
                </a:cubicBezTo>
                <a:cubicBezTo>
                  <a:pt x="41105" y="3085402"/>
                  <a:pt x="41295" y="3064826"/>
                  <a:pt x="38057" y="3042727"/>
                </a:cubicBezTo>
                <a:cubicBezTo>
                  <a:pt x="30817" y="2994721"/>
                  <a:pt x="41105" y="2948046"/>
                  <a:pt x="54249" y="2901942"/>
                </a:cubicBezTo>
                <a:cubicBezTo>
                  <a:pt x="63012" y="2871461"/>
                  <a:pt x="68346" y="2840218"/>
                  <a:pt x="77300" y="2809929"/>
                </a:cubicBezTo>
                <a:cubicBezTo>
                  <a:pt x="84158" y="2787258"/>
                  <a:pt x="92351" y="2764589"/>
                  <a:pt x="103399" y="2743825"/>
                </a:cubicBezTo>
                <a:cubicBezTo>
                  <a:pt x="119594" y="2713722"/>
                  <a:pt x="143978" y="2687435"/>
                  <a:pt x="137500" y="2649142"/>
                </a:cubicBezTo>
                <a:cubicBezTo>
                  <a:pt x="131786" y="2615420"/>
                  <a:pt x="143786" y="2584941"/>
                  <a:pt x="155217" y="2554078"/>
                </a:cubicBezTo>
                <a:cubicBezTo>
                  <a:pt x="163599" y="2531408"/>
                  <a:pt x="172173" y="2508741"/>
                  <a:pt x="177507" y="2485306"/>
                </a:cubicBezTo>
                <a:cubicBezTo>
                  <a:pt x="183794" y="2457491"/>
                  <a:pt x="181126" y="2426058"/>
                  <a:pt x="192748" y="2401291"/>
                </a:cubicBezTo>
                <a:cubicBezTo>
                  <a:pt x="204940" y="2375382"/>
                  <a:pt x="196748" y="2353858"/>
                  <a:pt x="193318" y="2330805"/>
                </a:cubicBezTo>
                <a:cubicBezTo>
                  <a:pt x="187984" y="2294038"/>
                  <a:pt x="178077" y="2257458"/>
                  <a:pt x="190652" y="2220311"/>
                </a:cubicBezTo>
                <a:cubicBezTo>
                  <a:pt x="205892" y="2175162"/>
                  <a:pt x="222275" y="2130392"/>
                  <a:pt x="236753" y="2085053"/>
                </a:cubicBezTo>
                <a:cubicBezTo>
                  <a:pt x="242280" y="2067524"/>
                  <a:pt x="244566" y="2048667"/>
                  <a:pt x="247042" y="2030377"/>
                </a:cubicBezTo>
                <a:cubicBezTo>
                  <a:pt x="249138" y="2013042"/>
                  <a:pt x="243804" y="1992278"/>
                  <a:pt x="251804" y="1978939"/>
                </a:cubicBezTo>
                <a:cubicBezTo>
                  <a:pt x="272379" y="1944648"/>
                  <a:pt x="282475" y="1909407"/>
                  <a:pt x="282475" y="1869779"/>
                </a:cubicBezTo>
                <a:cubicBezTo>
                  <a:pt x="282475" y="1854919"/>
                  <a:pt x="291049" y="1840440"/>
                  <a:pt x="292573" y="1825392"/>
                </a:cubicBezTo>
                <a:cubicBezTo>
                  <a:pt x="294477" y="1804815"/>
                  <a:pt x="299622" y="1781193"/>
                  <a:pt x="292381" y="1763286"/>
                </a:cubicBezTo>
                <a:cubicBezTo>
                  <a:pt x="275237" y="1721184"/>
                  <a:pt x="289525" y="1687085"/>
                  <a:pt x="306480" y="1650316"/>
                </a:cubicBezTo>
                <a:cubicBezTo>
                  <a:pt x="323244" y="1614119"/>
                  <a:pt x="336579" y="1576018"/>
                  <a:pt x="347629" y="1537536"/>
                </a:cubicBezTo>
                <a:cubicBezTo>
                  <a:pt x="351629" y="1523058"/>
                  <a:pt x="344961" y="1505723"/>
                  <a:pt x="343629" y="1489719"/>
                </a:cubicBezTo>
                <a:cubicBezTo>
                  <a:pt x="343247" y="1484003"/>
                  <a:pt x="342675" y="1477716"/>
                  <a:pt x="344581" y="1472574"/>
                </a:cubicBezTo>
                <a:cubicBezTo>
                  <a:pt x="362870" y="1422853"/>
                  <a:pt x="376776" y="1372367"/>
                  <a:pt x="367252" y="1318455"/>
                </a:cubicBezTo>
                <a:cubicBezTo>
                  <a:pt x="366298" y="1313503"/>
                  <a:pt x="368394" y="1307977"/>
                  <a:pt x="369728" y="1303023"/>
                </a:cubicBezTo>
                <a:cubicBezTo>
                  <a:pt x="376586" y="1278828"/>
                  <a:pt x="387444" y="1255205"/>
                  <a:pt x="389921" y="1230632"/>
                </a:cubicBezTo>
                <a:cubicBezTo>
                  <a:pt x="396017" y="1170050"/>
                  <a:pt x="398495" y="1109090"/>
                  <a:pt x="402495" y="1048124"/>
                </a:cubicBezTo>
                <a:cubicBezTo>
                  <a:pt x="402685" y="1044314"/>
                  <a:pt x="402685" y="1040314"/>
                  <a:pt x="404019" y="1036886"/>
                </a:cubicBezTo>
                <a:cubicBezTo>
                  <a:pt x="412211" y="1014405"/>
                  <a:pt x="409543" y="994784"/>
                  <a:pt x="393923" y="975732"/>
                </a:cubicBezTo>
                <a:cubicBezTo>
                  <a:pt x="387064" y="967349"/>
                  <a:pt x="383444" y="955919"/>
                  <a:pt x="379634" y="945443"/>
                </a:cubicBezTo>
                <a:cubicBezTo>
                  <a:pt x="373918" y="930010"/>
                  <a:pt x="368394" y="914199"/>
                  <a:pt x="364774" y="898197"/>
                </a:cubicBezTo>
                <a:cubicBezTo>
                  <a:pt x="361346" y="882383"/>
                  <a:pt x="356583" y="865429"/>
                  <a:pt x="359250" y="850188"/>
                </a:cubicBezTo>
                <a:cubicBezTo>
                  <a:pt x="364012" y="822755"/>
                  <a:pt x="374680" y="796654"/>
                  <a:pt x="381730" y="769604"/>
                </a:cubicBezTo>
                <a:cubicBezTo>
                  <a:pt x="384206" y="760269"/>
                  <a:pt x="383824" y="749981"/>
                  <a:pt x="384016" y="740267"/>
                </a:cubicBezTo>
                <a:cubicBezTo>
                  <a:pt x="384586" y="717976"/>
                  <a:pt x="379062" y="695115"/>
                  <a:pt x="394875" y="674922"/>
                </a:cubicBezTo>
                <a:cubicBezTo>
                  <a:pt x="409733" y="656254"/>
                  <a:pt x="405353" y="637391"/>
                  <a:pt x="394113" y="617771"/>
                </a:cubicBezTo>
                <a:cubicBezTo>
                  <a:pt x="386110" y="603672"/>
                  <a:pt x="379824" y="587671"/>
                  <a:pt x="376776" y="571859"/>
                </a:cubicBezTo>
                <a:cubicBezTo>
                  <a:pt x="372586" y="550140"/>
                  <a:pt x="370870" y="528614"/>
                  <a:pt x="373348" y="505181"/>
                </a:cubicBezTo>
                <a:cubicBezTo>
                  <a:pt x="375062" y="488606"/>
                  <a:pt x="375824" y="475080"/>
                  <a:pt x="385920" y="462125"/>
                </a:cubicBezTo>
                <a:cubicBezTo>
                  <a:pt x="387444" y="460031"/>
                  <a:pt x="387826" y="456221"/>
                  <a:pt x="387634" y="453363"/>
                </a:cubicBezTo>
                <a:cubicBezTo>
                  <a:pt x="384396" y="415834"/>
                  <a:pt x="386110" y="378685"/>
                  <a:pt x="388399" y="340773"/>
                </a:cubicBezTo>
                <a:cubicBezTo>
                  <a:pt x="391445" y="292578"/>
                  <a:pt x="382492" y="241900"/>
                  <a:pt x="350487" y="200181"/>
                </a:cubicBezTo>
                <a:cubicBezTo>
                  <a:pt x="345723" y="194084"/>
                  <a:pt x="343629" y="184940"/>
                  <a:pt x="342485" y="176938"/>
                </a:cubicBezTo>
                <a:cubicBezTo>
                  <a:pt x="337533" y="139218"/>
                  <a:pt x="334103" y="101307"/>
                  <a:pt x="328579" y="63586"/>
                </a:cubicBezTo>
                <a:cubicBezTo>
                  <a:pt x="325530" y="43011"/>
                  <a:pt x="322862" y="21485"/>
                  <a:pt x="314480" y="2816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3548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894-6427-A9EC-3556-03B89F06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50572"/>
            <a:ext cx="435356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device: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3E18F8-227C-8D79-55A6-3FD6CF4A8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1" t="8245" r="19557" b="-241"/>
          <a:stretch/>
        </p:blipFill>
        <p:spPr>
          <a:xfrm>
            <a:off x="406400" y="2072638"/>
            <a:ext cx="5496561" cy="40030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D714C-2A95-A0A9-D982-EAE34D2E8896}"/>
              </a:ext>
            </a:extLst>
          </p:cNvPr>
          <p:cNvSpPr txBox="1"/>
          <p:nvPr/>
        </p:nvSpPr>
        <p:spPr>
          <a:xfrm>
            <a:off x="3312160" y="4216956"/>
            <a:ext cx="119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7D670-0787-2620-DA0B-93A9CAF9BFA4}"/>
              </a:ext>
            </a:extLst>
          </p:cNvPr>
          <p:cNvSpPr txBox="1"/>
          <p:nvPr/>
        </p:nvSpPr>
        <p:spPr>
          <a:xfrm>
            <a:off x="1198880" y="5029200"/>
            <a:ext cx="104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MQ135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2C2D7-31DF-E1D0-E29D-F42A62742A89}"/>
              </a:ext>
            </a:extLst>
          </p:cNvPr>
          <p:cNvSpPr txBox="1"/>
          <p:nvPr/>
        </p:nvSpPr>
        <p:spPr>
          <a:xfrm>
            <a:off x="4829310" y="4032290"/>
            <a:ext cx="96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DHT11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09D80-629B-A737-09B9-59E7B3E8ADC5}"/>
              </a:ext>
            </a:extLst>
          </p:cNvPr>
          <p:cNvSpPr txBox="1"/>
          <p:nvPr/>
        </p:nvSpPr>
        <p:spPr>
          <a:xfrm>
            <a:off x="2970030" y="5029200"/>
            <a:ext cx="104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buzzer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FC79F-E617-EBCD-F1C1-F13860AA37F9}"/>
              </a:ext>
            </a:extLst>
          </p:cNvPr>
          <p:cNvSpPr txBox="1"/>
          <p:nvPr/>
        </p:nvSpPr>
        <p:spPr>
          <a:xfrm>
            <a:off x="1386840" y="2767091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LCD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" name="WhatsApp Video 2024-11-13 at 09.38.01">
            <a:hlinkClick r:id="" action="ppaction://media"/>
            <a:extLst>
              <a:ext uri="{FF2B5EF4-FFF2-40B4-BE49-F238E27FC236}">
                <a16:creationId xmlns:a16="http://schemas.microsoft.com/office/drawing/2014/main" id="{3928384C-B266-BDD6-16BD-7CD7E6D8F1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333" t="768" r="17187" b="768"/>
          <a:stretch/>
        </p:blipFill>
        <p:spPr>
          <a:xfrm>
            <a:off x="6221231" y="2072638"/>
            <a:ext cx="5383030" cy="40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4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5A5A-EE74-F966-0E5D-46636700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7764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aspects: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2C23-FEFF-1D74-C350-9700E7B7B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functionality can be enhanced by adding sensors that detect harmful gases.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 with the alarm system, an email system can be introduced to send emails if harmful gases exceed the limit.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compactness and cost efficiency of the device, this can be useful in industrial areas, mines, etc.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IoT-based air quality data can be integrated with health and wellness applications to provide users with personalized health advice. For example, an app could alert a person with asthma to avoid outdoor activities during high pollution periods.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6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50F3-75FC-CBED-91A0-9910C2F0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D9152-A8CF-46DA-650B-634C3651C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041015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Rani, SHOLA USHA, S.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Rajarajeswari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JERRY GEORGE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Jaimon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R. O. S. H. A. N. Ravichandran. "Real-time air quality monitoring system using MQ-135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thingsboard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critical reviews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7, no. 18 (2020): 4107-4115.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Srivastava, Deeksha,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Awanish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Kesarwani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Shivani Dubey. "Measurement of Temperature and Humidity by using Arduino Tool and DHT11." </a:t>
            </a:r>
            <a:r>
              <a:rPr lang="en-IN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Research Journal of Engineering and Technology (IRJET)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 no. 12 (2018): 876-878. [3] </a:t>
            </a:r>
            <a:r>
              <a:rPr lang="en-IN" sz="1800" b="0" i="0" u="none" strike="noStrike" baseline="0" dirty="0">
                <a:solidFill>
                  <a:srgbClr val="0462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https://gist.github.com/agnunez/179b81659ad807dbee9a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IN" sz="1800" b="0" i="0" u="none" strike="noStrike" baseline="0" dirty="0">
                <a:solidFill>
                  <a:srgbClr val="0462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https://docs.arduino.cc/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IN" sz="1800" b="0" i="0" u="none" strike="noStrike" baseline="0" dirty="0">
                <a:solidFill>
                  <a:srgbClr val="0462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https://forum.fritzing.org/c/parts-submit/23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IN" sz="1800" b="0" i="0" u="none" strike="noStrike" baseline="0" dirty="0">
                <a:solidFill>
                  <a:srgbClr val="0462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https://www.nodemcu.com/index_en.html#fr_5475f7667976d8501100000f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9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2E2E8-A777-DF25-0D7E-5243230C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24994" r="13876" b="4741"/>
          <a:stretch/>
        </p:blipFill>
        <p:spPr>
          <a:xfrm>
            <a:off x="586796" y="1710545"/>
            <a:ext cx="3484693" cy="3501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3A8145-7693-3665-44CA-3351153FE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8876" r="9251" b="9972"/>
          <a:stretch/>
        </p:blipFill>
        <p:spPr>
          <a:xfrm>
            <a:off x="4223963" y="1710545"/>
            <a:ext cx="3561195" cy="3558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0A47F-5C9F-2523-FBD9-3003B36C0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 t="7010" r="7435" b="8290"/>
          <a:stretch/>
        </p:blipFill>
        <p:spPr>
          <a:xfrm>
            <a:off x="8173605" y="1645918"/>
            <a:ext cx="3662795" cy="3622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557F16-4DB7-372C-D4B6-AB865DD675F3}"/>
              </a:ext>
            </a:extLst>
          </p:cNvPr>
          <p:cNvSpPr/>
          <p:nvPr/>
        </p:nvSpPr>
        <p:spPr>
          <a:xfrm>
            <a:off x="487680" y="1645918"/>
            <a:ext cx="7355840" cy="36229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E801EB-7C88-14C0-6DB9-7E1C087732F5}"/>
              </a:ext>
            </a:extLst>
          </p:cNvPr>
          <p:cNvSpPr/>
          <p:nvPr/>
        </p:nvSpPr>
        <p:spPr>
          <a:xfrm>
            <a:off x="8173605" y="1645918"/>
            <a:ext cx="3733915" cy="36229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EECB42-35C2-517F-BE67-E1CB47977A1E}"/>
              </a:ext>
            </a:extLst>
          </p:cNvPr>
          <p:cNvCxnSpPr>
            <a:stCxn id="9" idx="0"/>
            <a:endCxn id="9" idx="2"/>
          </p:cNvCxnSpPr>
          <p:nvPr/>
        </p:nvCxnSpPr>
        <p:spPr>
          <a:xfrm>
            <a:off x="4165600" y="1645918"/>
            <a:ext cx="0" cy="3622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6E5DB1-FA99-AA7B-E4A4-264E5A8D0F60}"/>
              </a:ext>
            </a:extLst>
          </p:cNvPr>
          <p:cNvSpPr txBox="1"/>
          <p:nvPr/>
        </p:nvSpPr>
        <p:spPr>
          <a:xfrm>
            <a:off x="4264603" y="538480"/>
            <a:ext cx="366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Scan the QR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B6AC7-CF91-0457-97FA-DE4A27EA5936}"/>
              </a:ext>
            </a:extLst>
          </p:cNvPr>
          <p:cNvSpPr txBox="1"/>
          <p:nvPr/>
        </p:nvSpPr>
        <p:spPr>
          <a:xfrm>
            <a:off x="749262" y="5333465"/>
            <a:ext cx="315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it to connect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Monitoring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Wi-Fi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7030AA-FC95-B1E9-3034-D6EBDD26CB11}"/>
              </a:ext>
            </a:extLst>
          </p:cNvPr>
          <p:cNvSpPr txBox="1"/>
          <p:nvPr/>
        </p:nvSpPr>
        <p:spPr>
          <a:xfrm>
            <a:off x="8460682" y="5333465"/>
            <a:ext cx="315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it to access real-time data on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C4985-607B-7CB7-D009-8275BFB3B0C0}"/>
              </a:ext>
            </a:extLst>
          </p:cNvPr>
          <p:cNvSpPr txBox="1"/>
          <p:nvPr/>
        </p:nvSpPr>
        <p:spPr>
          <a:xfrm>
            <a:off x="4516120" y="5333465"/>
            <a:ext cx="315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it to access real-time data on our local web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0B39C-ADEB-2E0E-4C79-584F55ABC7D4}"/>
              </a:ext>
            </a:extLst>
          </p:cNvPr>
          <p:cNvSpPr txBox="1"/>
          <p:nvPr/>
        </p:nvSpPr>
        <p:spPr>
          <a:xfrm>
            <a:off x="680554" y="6044423"/>
            <a:ext cx="3390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Network: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Monitoring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87654321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7B26D4-4C58-EA4E-F9E7-059CCB9F8D7B}"/>
              </a:ext>
            </a:extLst>
          </p:cNvPr>
          <p:cNvSpPr txBox="1"/>
          <p:nvPr/>
        </p:nvSpPr>
        <p:spPr>
          <a:xfrm>
            <a:off x="4165600" y="6105978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The IP address of the local server: </a:t>
            </a:r>
            <a:r>
              <a:rPr lang="en-IN" sz="1400" b="1" dirty="0"/>
              <a:t>192.168.4.1</a:t>
            </a:r>
          </a:p>
        </p:txBody>
      </p:sp>
    </p:spTree>
    <p:extLst>
      <p:ext uri="{BB962C8B-B14F-4D97-AF65-F5344CB8AC3E}">
        <p14:creationId xmlns:p14="http://schemas.microsoft.com/office/powerpoint/2010/main" val="399202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97508-F0F9-E167-2E38-D91928061816}"/>
              </a:ext>
            </a:extLst>
          </p:cNvPr>
          <p:cNvSpPr txBox="1"/>
          <p:nvPr/>
        </p:nvSpPr>
        <p:spPr>
          <a:xfrm>
            <a:off x="2743200" y="2497976"/>
            <a:ext cx="75488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1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6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E4381-3025-1BA2-D31D-B3E972AF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5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6AF54C-1A02-5AC1-F676-E328B8E54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68101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2A0255A-2AA6-3B7E-382C-297D95322E06}"/>
              </a:ext>
            </a:extLst>
          </p:cNvPr>
          <p:cNvSpPr/>
          <p:nvPr/>
        </p:nvSpPr>
        <p:spPr>
          <a:xfrm>
            <a:off x="2458720" y="1744472"/>
            <a:ext cx="7274560" cy="4558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55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A7B5-FA8A-67A3-E998-D3EBDE4AC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-5447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Components of the device: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E863E9-4BE1-7B04-4BB4-658F3C57B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189" y="1198880"/>
            <a:ext cx="3229412" cy="47131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MQ135 gas sensor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A8538-C03E-D7B1-EAB4-C1FEE8BF6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188" y="1706543"/>
            <a:ext cx="5365971" cy="4024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presence of any gases, harmful to human health (CO2, NH3, Alcohol, benzene, etc.) the sensor will give different analog outputs as per the gas density.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C781A53-EFA9-9735-B017-512858932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284" y="846282"/>
            <a:ext cx="5183188" cy="82391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 sensor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19C9C94-13B8-5B4C-B01D-3A80DDAC1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4843" y="1633962"/>
            <a:ext cx="51831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DHT11 sensor will be used in the device to measure the relative humidity and temperature.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1414E-0757-B2C9-5FAF-B6E44B91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0"/>
          <a:stretch/>
        </p:blipFill>
        <p:spPr>
          <a:xfrm>
            <a:off x="1538989" y="3885309"/>
            <a:ext cx="3038008" cy="2281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5D6442-9F3F-0CAE-56D0-1849FB4133BB}"/>
              </a:ext>
            </a:extLst>
          </p:cNvPr>
          <p:cNvSpPr txBox="1"/>
          <p:nvPr/>
        </p:nvSpPr>
        <p:spPr>
          <a:xfrm>
            <a:off x="2428515" y="6349004"/>
            <a:ext cx="173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MQ135 sensor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9EE98D-DF77-4416-8DE1-E64F28FF2B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03"/>
          <a:stretch/>
        </p:blipFill>
        <p:spPr>
          <a:xfrm>
            <a:off x="7482906" y="3429000"/>
            <a:ext cx="2270195" cy="2221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FDF08F-F7B5-E636-E1E9-1C6756C620FF}"/>
              </a:ext>
            </a:extLst>
          </p:cNvPr>
          <p:cNvSpPr txBox="1"/>
          <p:nvPr/>
        </p:nvSpPr>
        <p:spPr>
          <a:xfrm>
            <a:off x="7790690" y="5981956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 sensor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7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6728460-ABED-9626-25CF-D1769A1E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4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Components of the device: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89C3FB-6B5A-FCA1-939F-D363234CD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913607"/>
            <a:ext cx="5157787" cy="82391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 module: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66A64B-2A8A-CE5C-352D-54BD2DE4E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1851932"/>
            <a:ext cx="5157787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Wi-Fi module will convert the analog output into ppm, temperature, and RH values and store the data over a web server.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F8C1AD-95B5-7893-28EF-3FDB98BFC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913607"/>
            <a:ext cx="5160960" cy="8239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6FA1CA6-3AA3-31D7-EE56-68AF35197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841" y="1851932"/>
            <a:ext cx="5120372" cy="1036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real-time data is shown over a 16*2 LCD screen.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7BB47CE-F6E2-E383-1DE2-14FE2D4B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95" r="4011" b="2962"/>
          <a:stretch/>
        </p:blipFill>
        <p:spPr>
          <a:xfrm>
            <a:off x="1099457" y="3653974"/>
            <a:ext cx="3482703" cy="2431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B7F269-9E66-672D-FCE8-C2A3C3043588}"/>
              </a:ext>
            </a:extLst>
          </p:cNvPr>
          <p:cNvSpPr txBox="1"/>
          <p:nvPr/>
        </p:nvSpPr>
        <p:spPr>
          <a:xfrm>
            <a:off x="1556657" y="6085114"/>
            <a:ext cx="316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 module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3075E4-9627-4E95-FFF8-3AEB7DEEAA66}"/>
              </a:ext>
            </a:extLst>
          </p:cNvPr>
          <p:cNvSpPr txBox="1"/>
          <p:nvPr/>
        </p:nvSpPr>
        <p:spPr>
          <a:xfrm>
            <a:off x="7467602" y="608511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screen with I2C module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4DB5B-51AC-1C3E-B646-6A0630282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17" y="3516421"/>
            <a:ext cx="2755375" cy="24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28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9A7E2-3F5F-7497-4B2B-3AC35CCE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F2604E-44B5-8DCB-5467-E0BD7553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4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Components of the device: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39066F-9A44-EA32-4809-DE2A05518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17" y="1794552"/>
            <a:ext cx="2728913" cy="23253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905C9E-488E-9CF1-05C8-882C887AD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1651680"/>
            <a:ext cx="2611120" cy="26111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1CD101-30F1-1217-4E97-D3A64A0A8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26" y="1794552"/>
            <a:ext cx="2468248" cy="24682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85EAA-E5DF-42FC-5721-817711C0A791}"/>
              </a:ext>
            </a:extLst>
          </p:cNvPr>
          <p:cNvSpPr txBox="1"/>
          <p:nvPr/>
        </p:nvSpPr>
        <p:spPr>
          <a:xfrm>
            <a:off x="1474474" y="4916455"/>
            <a:ext cx="154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en-IN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B84FA-12FF-ADC6-7DF4-9D14D8948812}"/>
              </a:ext>
            </a:extLst>
          </p:cNvPr>
          <p:cNvSpPr txBox="1"/>
          <p:nvPr/>
        </p:nvSpPr>
        <p:spPr>
          <a:xfrm>
            <a:off x="5593717" y="4916455"/>
            <a:ext cx="136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</a:t>
            </a:r>
            <a:endParaRPr lang="en-IN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D0271-BB45-61F7-6163-449AC5A38D0F}"/>
              </a:ext>
            </a:extLst>
          </p:cNvPr>
          <p:cNvSpPr txBox="1"/>
          <p:nvPr/>
        </p:nvSpPr>
        <p:spPr>
          <a:xfrm>
            <a:off x="8787126" y="4443066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40AA5C-1502-5D07-1BBE-11C934666912}"/>
              </a:ext>
            </a:extLst>
          </p:cNvPr>
          <p:cNvSpPr txBox="1"/>
          <p:nvPr/>
        </p:nvSpPr>
        <p:spPr>
          <a:xfrm>
            <a:off x="9032240" y="4916455"/>
            <a:ext cx="2874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en-I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8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1FF0E-A81F-60F6-EE66-EA6D6BB33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0581" y="218678"/>
            <a:ext cx="7790021" cy="601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64F64-A570-A8B9-AEEF-62EAF1C12822}"/>
              </a:ext>
            </a:extLst>
          </p:cNvPr>
          <p:cNvSpPr txBox="1"/>
          <p:nvPr/>
        </p:nvSpPr>
        <p:spPr>
          <a:xfrm>
            <a:off x="6315432" y="635127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93215-73BB-5016-0CB8-87A70F1ED727}"/>
              </a:ext>
            </a:extLst>
          </p:cNvPr>
          <p:cNvSpPr txBox="1"/>
          <p:nvPr/>
        </p:nvSpPr>
        <p:spPr>
          <a:xfrm>
            <a:off x="436880" y="218678"/>
            <a:ext cx="301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Diagram:</a:t>
            </a:r>
          </a:p>
        </p:txBody>
      </p:sp>
    </p:spTree>
    <p:extLst>
      <p:ext uri="{BB962C8B-B14F-4D97-AF65-F5344CB8AC3E}">
        <p14:creationId xmlns:p14="http://schemas.microsoft.com/office/powerpoint/2010/main" val="64500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D384AB-CCB4-FB54-D95F-B99D6898F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254307"/>
            <a:ext cx="10443209" cy="94888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circuit diagram and 3D schematic of the device: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A circuit board with a screen and wires&#10;&#10;Description automatically generated">
            <a:extLst>
              <a:ext uri="{FF2B5EF4-FFF2-40B4-BE49-F238E27FC236}">
                <a16:creationId xmlns:a16="http://schemas.microsoft.com/office/drawing/2014/main" id="{FB7BCB43-7D4E-5346-E83C-0DF2A738B6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1825625"/>
            <a:ext cx="5181600" cy="252152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B6D9D-CC57-FCD8-7AAC-029B7A6D738C}"/>
              </a:ext>
            </a:extLst>
          </p:cNvPr>
          <p:cNvSpPr txBox="1"/>
          <p:nvPr/>
        </p:nvSpPr>
        <p:spPr>
          <a:xfrm>
            <a:off x="1720216" y="4637314"/>
            <a:ext cx="335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of the System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5847B2-8311-2BAC-07FC-FF7C24B99D0D}"/>
              </a:ext>
            </a:extLst>
          </p:cNvPr>
          <p:cNvCxnSpPr>
            <a:cxnSpLocks/>
          </p:cNvCxnSpPr>
          <p:nvPr/>
        </p:nvCxnSpPr>
        <p:spPr>
          <a:xfrm flipH="1">
            <a:off x="1447800" y="1382486"/>
            <a:ext cx="3940629" cy="97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4D7BD0-F77B-C537-7B2F-96C3F65FEBE7}"/>
              </a:ext>
            </a:extLst>
          </p:cNvPr>
          <p:cNvCxnSpPr>
            <a:cxnSpLocks/>
          </p:cNvCxnSpPr>
          <p:nvPr/>
        </p:nvCxnSpPr>
        <p:spPr>
          <a:xfrm flipH="1">
            <a:off x="4724400" y="1690688"/>
            <a:ext cx="664029" cy="35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F18F31-EFE4-41B8-DF0E-BF89D52E22E3}"/>
              </a:ext>
            </a:extLst>
          </p:cNvPr>
          <p:cNvCxnSpPr>
            <a:cxnSpLocks/>
          </p:cNvCxnSpPr>
          <p:nvPr/>
        </p:nvCxnSpPr>
        <p:spPr>
          <a:xfrm flipH="1">
            <a:off x="2971800" y="1915886"/>
            <a:ext cx="2416629" cy="1349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5B9E44-3ADC-9F38-C545-A572531BC52F}"/>
              </a:ext>
            </a:extLst>
          </p:cNvPr>
          <p:cNvCxnSpPr>
            <a:cxnSpLocks/>
          </p:cNvCxnSpPr>
          <p:nvPr/>
        </p:nvCxnSpPr>
        <p:spPr>
          <a:xfrm flipH="1">
            <a:off x="4528457" y="2198914"/>
            <a:ext cx="859972" cy="576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D65B33-2C57-F576-E29C-A51F343B9EA4}"/>
              </a:ext>
            </a:extLst>
          </p:cNvPr>
          <p:cNvCxnSpPr>
            <a:cxnSpLocks/>
          </p:cNvCxnSpPr>
          <p:nvPr/>
        </p:nvCxnSpPr>
        <p:spPr>
          <a:xfrm flipH="1">
            <a:off x="3777343" y="2492829"/>
            <a:ext cx="1611086" cy="936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9DC8CD-A543-42BF-FD5B-3BE9C36D0922}"/>
              </a:ext>
            </a:extLst>
          </p:cNvPr>
          <p:cNvCxnSpPr>
            <a:cxnSpLocks/>
          </p:cNvCxnSpPr>
          <p:nvPr/>
        </p:nvCxnSpPr>
        <p:spPr>
          <a:xfrm flipH="1" flipV="1">
            <a:off x="4604657" y="3429000"/>
            <a:ext cx="783772" cy="947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2A4FF1-7D71-0670-7125-64F4D2FECC55}"/>
              </a:ext>
            </a:extLst>
          </p:cNvPr>
          <p:cNvCxnSpPr>
            <a:cxnSpLocks/>
          </p:cNvCxnSpPr>
          <p:nvPr/>
        </p:nvCxnSpPr>
        <p:spPr>
          <a:xfrm flipH="1" flipV="1">
            <a:off x="4321629" y="3690257"/>
            <a:ext cx="986520" cy="947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46DA5CA-D0A4-83BA-1554-BACEB5CCA845}"/>
              </a:ext>
            </a:extLst>
          </p:cNvPr>
          <p:cNvSpPr txBox="1"/>
          <p:nvPr/>
        </p:nvSpPr>
        <p:spPr>
          <a:xfrm>
            <a:off x="5361215" y="1230086"/>
            <a:ext cx="15838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MQ135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238B5CC-3F0E-6969-91A7-A0C496D8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71" t="24652" r="24375" b="9931"/>
          <a:stretch/>
        </p:blipFill>
        <p:spPr>
          <a:xfrm>
            <a:off x="7162802" y="2655723"/>
            <a:ext cx="3940629" cy="2785646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819C21-E829-35A2-FAB6-18FBC6084254}"/>
              </a:ext>
            </a:extLst>
          </p:cNvPr>
          <p:cNvCxnSpPr/>
          <p:nvPr/>
        </p:nvCxnSpPr>
        <p:spPr>
          <a:xfrm>
            <a:off x="6000751" y="1690688"/>
            <a:ext cx="3306535" cy="1395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ABC9C8-C48D-0D77-58E4-48CE92B8E2CB}"/>
              </a:ext>
            </a:extLst>
          </p:cNvPr>
          <p:cNvCxnSpPr/>
          <p:nvPr/>
        </p:nvCxnSpPr>
        <p:spPr>
          <a:xfrm>
            <a:off x="5889172" y="2198914"/>
            <a:ext cx="2639787" cy="10668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E3DAB1A-A173-8D1B-F669-2AAF48FDB4E6}"/>
              </a:ext>
            </a:extLst>
          </p:cNvPr>
          <p:cNvCxnSpPr/>
          <p:nvPr/>
        </p:nvCxnSpPr>
        <p:spPr>
          <a:xfrm>
            <a:off x="6221187" y="2555649"/>
            <a:ext cx="2166258" cy="1134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084C24B-BAD0-0D76-693F-D412A1513BF4}"/>
              </a:ext>
            </a:extLst>
          </p:cNvPr>
          <p:cNvCxnSpPr/>
          <p:nvPr/>
        </p:nvCxnSpPr>
        <p:spPr>
          <a:xfrm flipV="1">
            <a:off x="6106887" y="4230749"/>
            <a:ext cx="3034394" cy="215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DCE7B2-A7E5-16AA-A945-F275AFFBF1CB}"/>
              </a:ext>
            </a:extLst>
          </p:cNvPr>
          <p:cNvCxnSpPr>
            <a:cxnSpLocks/>
          </p:cNvCxnSpPr>
          <p:nvPr/>
        </p:nvCxnSpPr>
        <p:spPr>
          <a:xfrm flipV="1">
            <a:off x="6188531" y="3722523"/>
            <a:ext cx="1730827" cy="945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23B9722-1C40-756F-77B7-92F2116C2DF5}"/>
              </a:ext>
            </a:extLst>
          </p:cNvPr>
          <p:cNvSpPr txBox="1"/>
          <p:nvPr/>
        </p:nvSpPr>
        <p:spPr>
          <a:xfrm>
            <a:off x="7919358" y="5713512"/>
            <a:ext cx="335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Schematic of the System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457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DAA5-DD9C-625B-965D-545001A5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9240" cy="7615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over local server: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0D04D-A539-D969-FC40-9BAF848F6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1080" cy="1603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address: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192.168.4.1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Name: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Monitoring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87654321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221FD-C556-ED25-25EA-00F25D95B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8" b="9931"/>
          <a:stretch/>
        </p:blipFill>
        <p:spPr>
          <a:xfrm>
            <a:off x="7560310" y="294957"/>
            <a:ext cx="3412254" cy="62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2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the temperature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E473321C-9128-7828-A3DF-FE38C2A0E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0" y="2975198"/>
            <a:ext cx="3881364" cy="2598768"/>
          </a:xfrm>
        </p:spPr>
      </p:pic>
      <p:pic>
        <p:nvPicPr>
          <p:cNvPr id="7" name="Picture 6" descr="A graph showing the temperature and time&#10;&#10;Description automatically generated">
            <a:extLst>
              <a:ext uri="{FF2B5EF4-FFF2-40B4-BE49-F238E27FC236}">
                <a16:creationId xmlns:a16="http://schemas.microsoft.com/office/drawing/2014/main" id="{F051B877-5192-4472-A4A6-772FC3EFB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89" y="2975198"/>
            <a:ext cx="3844169" cy="2598220"/>
          </a:xfrm>
          <a:prstGeom prst="rect">
            <a:avLst/>
          </a:prstGeom>
        </p:spPr>
      </p:pic>
      <p:pic>
        <p:nvPicPr>
          <p:cNvPr id="9" name="Picture 8" descr="A graph showing the growth of air quality&#10;&#10;Description automatically generated">
            <a:extLst>
              <a:ext uri="{FF2B5EF4-FFF2-40B4-BE49-F238E27FC236}">
                <a16:creationId xmlns:a16="http://schemas.microsoft.com/office/drawing/2014/main" id="{AA6EB2D4-F839-58B4-C6EB-B1404B3F1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449" y="2975199"/>
            <a:ext cx="3844306" cy="2598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68176-8599-AB7E-109E-973DA93F3CD8}"/>
              </a:ext>
            </a:extLst>
          </p:cNvPr>
          <p:cNvSpPr txBox="1"/>
          <p:nvPr/>
        </p:nvSpPr>
        <p:spPr>
          <a:xfrm>
            <a:off x="838200" y="1132566"/>
            <a:ext cx="896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Global server: </a:t>
            </a:r>
            <a:r>
              <a:rPr lang="en-US" sz="2400" dirty="0">
                <a:hlinkClick r:id="rId5" action="ppaction://hlinkfile"/>
              </a:rPr>
              <a:t>https://thingspeak.mathworks.com/channels/2729159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D9D28-1700-23F3-6603-4386209573AA}"/>
              </a:ext>
            </a:extLst>
          </p:cNvPr>
          <p:cNvSpPr txBox="1"/>
          <p:nvPr/>
        </p:nvSpPr>
        <p:spPr>
          <a:xfrm>
            <a:off x="838200" y="242028"/>
            <a:ext cx="9057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over the global web server: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ED156-CB54-8F4E-DEA9-63AA1DED9BF6}"/>
              </a:ext>
            </a:extLst>
          </p:cNvPr>
          <p:cNvSpPr txBox="1"/>
          <p:nvPr/>
        </p:nvSpPr>
        <p:spPr>
          <a:xfrm>
            <a:off x="3647440" y="597229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has been taken on the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1722949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9198863-5106-411E-A536-8565FE698600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662</Words>
  <Application>Microsoft Office PowerPoint</Application>
  <PresentationFormat>Widescreen</PresentationFormat>
  <Paragraphs>86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Times New Roman</vt:lpstr>
      <vt:lpstr>Office Theme</vt:lpstr>
      <vt:lpstr>IoT Based Air Pollution Monitoring System </vt:lpstr>
      <vt:lpstr>Objectives</vt:lpstr>
      <vt:lpstr>Different Components of the device:</vt:lpstr>
      <vt:lpstr>Different Components of the device:</vt:lpstr>
      <vt:lpstr>Different Components of the device:</vt:lpstr>
      <vt:lpstr>PowerPoint Presentation</vt:lpstr>
      <vt:lpstr>The circuit diagram and 3D schematic of the device: </vt:lpstr>
      <vt:lpstr>Data over local server:</vt:lpstr>
      <vt:lpstr>PowerPoint Presentation</vt:lpstr>
      <vt:lpstr>Actual device:</vt:lpstr>
      <vt:lpstr>Future aspects:</vt:lpstr>
      <vt:lpstr>References: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satpati</dc:creator>
  <cp:lastModifiedBy>Sanjoy Dey</cp:lastModifiedBy>
  <cp:revision>14</cp:revision>
  <dcterms:created xsi:type="dcterms:W3CDTF">2024-11-12T13:03:04Z</dcterms:created>
  <dcterms:modified xsi:type="dcterms:W3CDTF">2024-11-13T06:36:04Z</dcterms:modified>
</cp:coreProperties>
</file>